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93" r:id="rId2"/>
    <p:sldId id="294" r:id="rId3"/>
    <p:sldId id="258" r:id="rId4"/>
    <p:sldId id="261" r:id="rId5"/>
    <p:sldId id="289" r:id="rId6"/>
    <p:sldId id="290" r:id="rId7"/>
    <p:sldId id="291" r:id="rId8"/>
    <p:sldId id="262" r:id="rId9"/>
    <p:sldId id="264" r:id="rId10"/>
    <p:sldId id="266" r:id="rId11"/>
    <p:sldId id="272" r:id="rId12"/>
    <p:sldId id="275" r:id="rId13"/>
    <p:sldId id="276" r:id="rId14"/>
    <p:sldId id="278" r:id="rId15"/>
    <p:sldId id="282" r:id="rId16"/>
    <p:sldId id="285" r:id="rId17"/>
    <p:sldId id="288" r:id="rId18"/>
    <p:sldId id="286" r:id="rId19"/>
    <p:sldId id="287" r:id="rId20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Extra Condensed Medium" panose="020B05030500000200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8ED1B80-A85B-0243-90B2-78F090D751E4}">
          <p14:sldIdLst>
            <p14:sldId id="293"/>
            <p14:sldId id="294"/>
            <p14:sldId id="258"/>
            <p14:sldId id="261"/>
            <p14:sldId id="289"/>
            <p14:sldId id="290"/>
            <p14:sldId id="291"/>
            <p14:sldId id="262"/>
            <p14:sldId id="264"/>
            <p14:sldId id="266"/>
            <p14:sldId id="272"/>
            <p14:sldId id="275"/>
            <p14:sldId id="276"/>
            <p14:sldId id="278"/>
            <p14:sldId id="282"/>
            <p14:sldId id="285"/>
            <p14:sldId id="288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E7"/>
    <a:srgbClr val="FCBD24"/>
    <a:srgbClr val="EC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5"/>
    <p:restoredTop sz="94668"/>
  </p:normalViewPr>
  <p:slideViewPr>
    <p:cSldViewPr snapToGrid="0" snapToObjects="1">
      <p:cViewPr varScale="1">
        <p:scale>
          <a:sx n="285" d="100"/>
          <a:sy n="285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840acf4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840acf42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8729d97241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8729d97241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8729d9724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8729d9724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840acf42f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840acf42f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29d97241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29d97241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729d97241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729d97241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7ab7bf3e8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7ab7bf3e8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84128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93083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7C3886A-D13D-DC42-9D00-371ACD51F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6F088C8-576D-EE45-9F91-113D3E883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80E710E-AFD1-4245-B127-7B4B86807F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bg>
      <p:bgPr>
        <a:gradFill>
          <a:gsLst>
            <a:gs pos="1000">
              <a:schemeClr val="accent1">
                <a:lumMod val="75000"/>
              </a:schemeClr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7B16E-2A05-3945-8358-315D2127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564167-A8BD-5947-9D83-20F2685700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43000"/>
                  </a:schemeClr>
                </a:solidFill>
              </a:defRPr>
            </a:lvl1pPr>
          </a:lstStyle>
          <a:p>
            <a:r>
              <a:rPr lang="es-ES"/>
              <a:t>www.geognosia.com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68FAEC-8D33-DD40-94F5-FF70FFC10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469065" y="88755"/>
            <a:ext cx="1534258" cy="670266"/>
          </a:xfrm>
          <a:prstGeom prst="rect">
            <a:avLst/>
          </a:prstGeom>
          <a:noFill/>
        </p:spPr>
      </p:pic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CBB6B2A2-62E3-4145-B0A9-68C1F38DA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DE345B65-66F8-9D4D-8328-25FB3D3374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48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bg>
      <p:bgPr>
        <a:gradFill>
          <a:gsLst>
            <a:gs pos="1000">
              <a:schemeClr val="accent1">
                <a:lumMod val="75000"/>
              </a:schemeClr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7B16E-2A05-3945-8358-315D2127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68FAEC-8D33-DD40-94F5-FF70FFC10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7469065" y="88755"/>
            <a:ext cx="1534258" cy="670266"/>
          </a:xfrm>
          <a:prstGeom prst="rect">
            <a:avLst/>
          </a:prstGeom>
          <a:noFill/>
        </p:spPr>
      </p:pic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CBB6B2A2-62E3-4145-B0A9-68C1F38DA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84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bg>
      <p:bgPr>
        <a:gradFill>
          <a:gsLst>
            <a:gs pos="1000">
              <a:schemeClr val="accent1">
                <a:lumMod val="75000"/>
              </a:schemeClr>
            </a:gs>
            <a:gs pos="100000">
              <a:schemeClr val="accent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564167-A8BD-5947-9D83-20F2685700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63058" y="4767263"/>
            <a:ext cx="3086100" cy="27463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alpha val="43000"/>
                  </a:schemeClr>
                </a:solidFill>
              </a:defRPr>
            </a:lvl1pPr>
          </a:lstStyle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10" name="Google Shape;33;p9">
            <a:extLst>
              <a:ext uri="{FF2B5EF4-FFF2-40B4-BE49-F238E27FC236}">
                <a16:creationId xmlns:a16="http://schemas.microsoft.com/office/drawing/2014/main" id="{14CFF443-2096-BC48-8627-18E3DBC52C97}"/>
              </a:ext>
            </a:extLst>
          </p:cNvPr>
          <p:cNvSpPr/>
          <p:nvPr userDrawn="1"/>
        </p:nvSpPr>
        <p:spPr>
          <a:xfrm>
            <a:off x="4572000" y="-57301"/>
            <a:ext cx="4572000" cy="52008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6;p9">
            <a:extLst>
              <a:ext uri="{FF2B5EF4-FFF2-40B4-BE49-F238E27FC236}">
                <a16:creationId xmlns:a16="http://schemas.microsoft.com/office/drawing/2014/main" id="{B4BC54F0-8F26-4E48-9E72-16989380EB3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39500" y="1195753"/>
            <a:ext cx="3837000" cy="3223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Google Shape;37;p9">
            <a:extLst>
              <a:ext uri="{FF2B5EF4-FFF2-40B4-BE49-F238E27FC236}">
                <a16:creationId xmlns:a16="http://schemas.microsoft.com/office/drawing/2014/main" id="{D3C8FE49-8799-714A-A0DB-DB9ECBE025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3F7A82-B0BC-E049-92A4-558F9EE7D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065" y="87372"/>
            <a:ext cx="1534258" cy="670266"/>
          </a:xfrm>
          <a:prstGeom prst="rect">
            <a:avLst/>
          </a:prstGeom>
        </p:spPr>
      </p:pic>
      <p:sp>
        <p:nvSpPr>
          <p:cNvPr id="14" name="Google Shape;34;p9">
            <a:extLst>
              <a:ext uri="{FF2B5EF4-FFF2-40B4-BE49-F238E27FC236}">
                <a16:creationId xmlns:a16="http://schemas.microsoft.com/office/drawing/2014/main" id="{E4DF3363-479A-AD4E-A315-D324D3293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5" name="Google Shape;35;p9">
            <a:extLst>
              <a:ext uri="{FF2B5EF4-FFF2-40B4-BE49-F238E27FC236}">
                <a16:creationId xmlns:a16="http://schemas.microsoft.com/office/drawing/2014/main" id="{F80EF5E7-2A18-1644-B90C-F4C4DFF26A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tx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1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5DF3F46-C383-3A40-B812-50055066F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20092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69C5C7A-51FC-9648-9AE3-4E50200D95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20092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79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;p4">
            <a:extLst>
              <a:ext uri="{FF2B5EF4-FFF2-40B4-BE49-F238E27FC236}">
                <a16:creationId xmlns:a16="http://schemas.microsoft.com/office/drawing/2014/main" id="{D31D22B3-05A7-D749-8256-9E50B3A458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20092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B19088D-6833-0A46-BDB2-063949800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Google Shape;15;p4">
            <a:extLst>
              <a:ext uri="{FF2B5EF4-FFF2-40B4-BE49-F238E27FC236}">
                <a16:creationId xmlns:a16="http://schemas.microsoft.com/office/drawing/2014/main" id="{2832E8DB-73F2-864B-BB19-84F05F83B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5" y="200928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E0100E9-3817-6647-A3A3-8DD0893551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CF4333-99FD-0446-A604-B933949843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57301"/>
            <a:ext cx="4572000" cy="52008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1195753"/>
            <a:ext cx="3837000" cy="3223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F18F49-3160-DC48-8CD6-99193499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9065" y="87372"/>
            <a:ext cx="1534258" cy="67026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CEC550-C79E-B940-8FF5-6B3E19517B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55250" y="4767263"/>
            <a:ext cx="308610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0B1C08-398F-1146-B320-47C76ECC7348}"/>
              </a:ext>
            </a:extLst>
          </p:cNvPr>
          <p:cNvSpPr/>
          <p:nvPr userDrawn="1"/>
        </p:nvSpPr>
        <p:spPr>
          <a:xfrm>
            <a:off x="-35684" y="-44604"/>
            <a:ext cx="9219828" cy="879491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" name="Marcador de título 2">
            <a:extLst>
              <a:ext uri="{FF2B5EF4-FFF2-40B4-BE49-F238E27FC236}">
                <a16:creationId xmlns:a16="http://schemas.microsoft.com/office/drawing/2014/main" id="{28D07B6E-1A89-4942-91C8-002637EA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755"/>
            <a:ext cx="6765681" cy="903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18E9C6-5AAC-2B44-97DD-DF8CED6C635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8000"/>
          </a:blip>
          <a:stretch>
            <a:fillRect/>
          </a:stretch>
        </p:blipFill>
        <p:spPr>
          <a:xfrm>
            <a:off x="7469065" y="88755"/>
            <a:ext cx="1534258" cy="670266"/>
          </a:xfrm>
          <a:prstGeom prst="rect">
            <a:avLst/>
          </a:prstGeom>
          <a:noFill/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6963899-9318-8546-93D6-5B20D0684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es-ES" dirty="0" err="1"/>
              <a:t>www.geognosia.com</a:t>
            </a:r>
            <a:endParaRPr lang="es-ES" dirty="0"/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51F465C0-5F75-0642-A856-F6043A04D9A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1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1" i="0" u="none" strike="noStrike" cap="none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geognosia@geognosia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geognosia@geognosia.com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A1B2-F322-7549-B9D2-6702201A7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06B7A-5F6D-3347-9863-5AA52D7DC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83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5"/>
          <p:cNvGrpSpPr/>
          <p:nvPr/>
        </p:nvGrpSpPr>
        <p:grpSpPr>
          <a:xfrm>
            <a:off x="5872667" y="1326163"/>
            <a:ext cx="1551300" cy="2856266"/>
            <a:chOff x="5872667" y="1326163"/>
            <a:chExt cx="1551300" cy="2856266"/>
          </a:xfrm>
        </p:grpSpPr>
        <p:sp>
          <p:nvSpPr>
            <p:cNvPr id="517" name="Google Shape;517;p25"/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4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25"/>
            <p:cNvSpPr txBox="1"/>
            <p:nvPr/>
          </p:nvSpPr>
          <p:spPr>
            <a:xfrm>
              <a:off x="5872667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planet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25"/>
            <p:cNvSpPr txBox="1"/>
            <p:nvPr/>
          </p:nvSpPr>
          <p:spPr>
            <a:xfrm>
              <a:off x="587266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4489005" y="1326163"/>
            <a:ext cx="1551300" cy="2856266"/>
            <a:chOff x="4489005" y="1326163"/>
            <a:chExt cx="1551300" cy="2856266"/>
          </a:xfrm>
        </p:grpSpPr>
        <p:sp>
          <p:nvSpPr>
            <p:cNvPr id="522" name="Google Shape;522;p25"/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3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4" name="Google Shape;524;p25"/>
            <p:cNvSpPr txBox="1"/>
            <p:nvPr/>
          </p:nvSpPr>
          <p:spPr>
            <a:xfrm>
              <a:off x="4489005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5" name="Google Shape;525;p25"/>
            <p:cNvSpPr txBox="1"/>
            <p:nvPr/>
          </p:nvSpPr>
          <p:spPr>
            <a:xfrm>
              <a:off x="4489005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3104017" y="1326163"/>
            <a:ext cx="1551300" cy="2856266"/>
            <a:chOff x="3104017" y="1326163"/>
            <a:chExt cx="1551300" cy="2856266"/>
          </a:xfrm>
        </p:grpSpPr>
        <p:sp>
          <p:nvSpPr>
            <p:cNvPr id="527" name="Google Shape;527;p25"/>
            <p:cNvSpPr/>
            <p:nvPr/>
          </p:nvSpPr>
          <p:spPr>
            <a:xfrm>
              <a:off x="3158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3390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2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9" name="Google Shape;529;p25"/>
            <p:cNvSpPr txBox="1"/>
            <p:nvPr/>
          </p:nvSpPr>
          <p:spPr>
            <a:xfrm>
              <a:off x="3104017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310401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1720155" y="1326163"/>
            <a:ext cx="1551300" cy="2856266"/>
            <a:chOff x="1720155" y="1326163"/>
            <a:chExt cx="1551300" cy="2856266"/>
          </a:xfrm>
        </p:grpSpPr>
        <p:sp>
          <p:nvSpPr>
            <p:cNvPr id="532" name="Google Shape;532;p25"/>
            <p:cNvSpPr/>
            <p:nvPr/>
          </p:nvSpPr>
          <p:spPr>
            <a:xfrm>
              <a:off x="20064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1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17749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810" y="30004"/>
                    <a:pt x="2334" y="29480"/>
                    <a:pt x="2334" y="28837"/>
                  </a:cubicBezTo>
                  <a:cubicBezTo>
                    <a:pt x="2334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83" y="55864"/>
                    <a:pt x="27683" y="56507"/>
                  </a:cubicBezTo>
                  <a:lnTo>
                    <a:pt x="27683" y="66247"/>
                  </a:lnTo>
                  <a:lnTo>
                    <a:pt x="23027" y="61603"/>
                  </a:lnTo>
                  <a:cubicBezTo>
                    <a:pt x="22801" y="61371"/>
                    <a:pt x="22507" y="61255"/>
                    <a:pt x="22210" y="61255"/>
                  </a:cubicBezTo>
                  <a:cubicBezTo>
                    <a:pt x="21914" y="61255"/>
                    <a:pt x="21617" y="61371"/>
                    <a:pt x="21384" y="61603"/>
                  </a:cubicBezTo>
                  <a:cubicBezTo>
                    <a:pt x="20932" y="62056"/>
                    <a:pt x="20932" y="62782"/>
                    <a:pt x="21384" y="63234"/>
                  </a:cubicBezTo>
                  <a:lnTo>
                    <a:pt x="28052" y="69902"/>
                  </a:lnTo>
                  <a:cubicBezTo>
                    <a:pt x="28278" y="70128"/>
                    <a:pt x="28576" y="70235"/>
                    <a:pt x="28873" y="70235"/>
                  </a:cubicBezTo>
                  <a:cubicBezTo>
                    <a:pt x="29171" y="70235"/>
                    <a:pt x="29457" y="70128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7" y="61603"/>
                  </a:cubicBezTo>
                  <a:lnTo>
                    <a:pt x="30004" y="66306"/>
                  </a:lnTo>
                  <a:lnTo>
                    <a:pt x="30004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44" y="0"/>
                    <a:pt x="288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1720155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25"/>
            <p:cNvSpPr txBox="1"/>
            <p:nvPr/>
          </p:nvSpPr>
          <p:spPr>
            <a:xfrm>
              <a:off x="1720155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C3888FBD-671B-8142-B50B-55D03FD5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8CB022-17C1-A24B-8A46-86F768E3B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"/>
          <p:cNvSpPr/>
          <p:nvPr/>
        </p:nvSpPr>
        <p:spPr>
          <a:xfrm>
            <a:off x="2985038" y="2754450"/>
            <a:ext cx="3172750" cy="668550"/>
          </a:xfrm>
          <a:custGeom>
            <a:avLst/>
            <a:gdLst/>
            <a:ahLst/>
            <a:cxnLst/>
            <a:rect l="l" t="t" r="r" b="b"/>
            <a:pathLst>
              <a:path w="126910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Earth, where we live on, is the third planet from the Sun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2986238" y="3423875"/>
            <a:ext cx="3172725" cy="66855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2985038" y="1415875"/>
            <a:ext cx="3172750" cy="668875"/>
          </a:xfrm>
          <a:custGeom>
            <a:avLst/>
            <a:gdLst/>
            <a:ahLst/>
            <a:cxnLst/>
            <a:rect l="l" t="t" r="r" b="b"/>
            <a:pathLst>
              <a:path w="126910" h="26755" extrusionOk="0">
                <a:moveTo>
                  <a:pt x="0" y="1"/>
                </a:moveTo>
                <a:lnTo>
                  <a:pt x="0" y="26754"/>
                </a:lnTo>
                <a:lnTo>
                  <a:pt x="126909" y="26754"/>
                </a:lnTo>
                <a:lnTo>
                  <a:pt x="126909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2986238" y="2085325"/>
            <a:ext cx="3172725" cy="66855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1"/>
                </a:lnTo>
                <a:lnTo>
                  <a:pt x="126909" y="26741"/>
                </a:lnTo>
                <a:lnTo>
                  <a:pt x="126909" y="0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9" name="Google Shape;789;p31"/>
          <p:cNvGrpSpPr/>
          <p:nvPr/>
        </p:nvGrpSpPr>
        <p:grpSpPr>
          <a:xfrm>
            <a:off x="1199250" y="1263775"/>
            <a:ext cx="2193313" cy="1019200"/>
            <a:chOff x="1199250" y="1263775"/>
            <a:chExt cx="2193313" cy="1019200"/>
          </a:xfrm>
        </p:grpSpPr>
        <p:sp>
          <p:nvSpPr>
            <p:cNvPr id="790" name="Google Shape;790;p31"/>
            <p:cNvSpPr/>
            <p:nvPr/>
          </p:nvSpPr>
          <p:spPr>
            <a:xfrm>
              <a:off x="2577838" y="1355175"/>
              <a:ext cx="814725" cy="814700"/>
            </a:xfrm>
            <a:custGeom>
              <a:avLst/>
              <a:gdLst/>
              <a:ahLst/>
              <a:cxnLst/>
              <a:rect l="l" t="t" r="r" b="b"/>
              <a:pathLst>
                <a:path w="32589" h="32588" extrusionOk="0">
                  <a:moveTo>
                    <a:pt x="16288" y="0"/>
                  </a:moveTo>
                  <a:cubicBezTo>
                    <a:pt x="7287" y="0"/>
                    <a:pt x="1" y="7299"/>
                    <a:pt x="1" y="16300"/>
                  </a:cubicBezTo>
                  <a:cubicBezTo>
                    <a:pt x="1" y="25289"/>
                    <a:pt x="7287" y="32587"/>
                    <a:pt x="16288" y="32587"/>
                  </a:cubicBezTo>
                  <a:cubicBezTo>
                    <a:pt x="25290" y="32587"/>
                    <a:pt x="32588" y="25289"/>
                    <a:pt x="32588" y="16300"/>
                  </a:cubicBezTo>
                  <a:cubicBezTo>
                    <a:pt x="32588" y="7299"/>
                    <a:pt x="25290" y="0"/>
                    <a:pt x="16288" y="0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31"/>
            <p:cNvGrpSpPr/>
            <p:nvPr/>
          </p:nvGrpSpPr>
          <p:grpSpPr>
            <a:xfrm>
              <a:off x="1199250" y="1263775"/>
              <a:ext cx="1916488" cy="1019200"/>
              <a:chOff x="1199250" y="1263775"/>
              <a:chExt cx="1916488" cy="1019200"/>
            </a:xfrm>
          </p:grpSpPr>
          <p:sp>
            <p:nvSpPr>
              <p:cNvPr id="793" name="Google Shape;793;p31"/>
              <p:cNvSpPr/>
              <p:nvPr/>
            </p:nvSpPr>
            <p:spPr>
              <a:xfrm>
                <a:off x="2475738" y="1263775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20384" y="1"/>
                    </a:moveTo>
                    <a:cubicBezTo>
                      <a:pt x="9133" y="1"/>
                      <a:pt x="1" y="9121"/>
                      <a:pt x="1" y="20384"/>
                    </a:cubicBezTo>
                    <a:cubicBezTo>
                      <a:pt x="1" y="31636"/>
                      <a:pt x="9133" y="40768"/>
                      <a:pt x="20384" y="40768"/>
                    </a:cubicBezTo>
                    <a:lnTo>
                      <a:pt x="20384" y="25599"/>
                    </a:lnTo>
                    <a:lnTo>
                      <a:pt x="25599" y="20384"/>
                    </a:lnTo>
                    <a:lnTo>
                      <a:pt x="20384" y="15169"/>
                    </a:lnTo>
                    <a:lnTo>
                      <a:pt x="20384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1"/>
              <p:cNvSpPr txBox="1"/>
              <p:nvPr/>
            </p:nvSpPr>
            <p:spPr>
              <a:xfrm>
                <a:off x="1199250" y="1641525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99" name="Google Shape;799;p31"/>
          <p:cNvGrpSpPr/>
          <p:nvPr/>
        </p:nvGrpSpPr>
        <p:grpSpPr>
          <a:xfrm>
            <a:off x="1199250" y="2602350"/>
            <a:ext cx="2193313" cy="1019200"/>
            <a:chOff x="1199250" y="2602350"/>
            <a:chExt cx="2193313" cy="1019200"/>
          </a:xfrm>
        </p:grpSpPr>
        <p:sp>
          <p:nvSpPr>
            <p:cNvPr id="800" name="Google Shape;800;p31"/>
            <p:cNvSpPr/>
            <p:nvPr/>
          </p:nvSpPr>
          <p:spPr>
            <a:xfrm>
              <a:off x="2577838" y="2693725"/>
              <a:ext cx="814725" cy="814700"/>
            </a:xfrm>
            <a:custGeom>
              <a:avLst/>
              <a:gdLst/>
              <a:ahLst/>
              <a:cxnLst/>
              <a:rect l="l" t="t" r="r" b="b"/>
              <a:pathLst>
                <a:path w="32589" h="32588" extrusionOk="0">
                  <a:moveTo>
                    <a:pt x="16288" y="0"/>
                  </a:moveTo>
                  <a:cubicBezTo>
                    <a:pt x="7287" y="0"/>
                    <a:pt x="1" y="7299"/>
                    <a:pt x="1" y="16288"/>
                  </a:cubicBezTo>
                  <a:cubicBezTo>
                    <a:pt x="1" y="25289"/>
                    <a:pt x="7287" y="32588"/>
                    <a:pt x="16288" y="32588"/>
                  </a:cubicBezTo>
                  <a:cubicBezTo>
                    <a:pt x="25290" y="32588"/>
                    <a:pt x="32588" y="25289"/>
                    <a:pt x="32588" y="16288"/>
                  </a:cubicBezTo>
                  <a:cubicBezTo>
                    <a:pt x="32588" y="7299"/>
                    <a:pt x="25290" y="0"/>
                    <a:pt x="16288" y="0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31"/>
            <p:cNvGrpSpPr/>
            <p:nvPr/>
          </p:nvGrpSpPr>
          <p:grpSpPr>
            <a:xfrm>
              <a:off x="1199250" y="2602350"/>
              <a:ext cx="1916488" cy="1019200"/>
              <a:chOff x="1199250" y="2602350"/>
              <a:chExt cx="1916488" cy="1019200"/>
            </a:xfrm>
          </p:grpSpPr>
          <p:sp>
            <p:nvSpPr>
              <p:cNvPr id="803" name="Google Shape;803;p31"/>
              <p:cNvSpPr/>
              <p:nvPr/>
            </p:nvSpPr>
            <p:spPr>
              <a:xfrm>
                <a:off x="2475738" y="2602350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20384" y="0"/>
                    </a:moveTo>
                    <a:cubicBezTo>
                      <a:pt x="9133" y="0"/>
                      <a:pt x="1" y="9120"/>
                      <a:pt x="1" y="20384"/>
                    </a:cubicBezTo>
                    <a:cubicBezTo>
                      <a:pt x="1" y="31635"/>
                      <a:pt x="9133" y="40767"/>
                      <a:pt x="20384" y="40767"/>
                    </a:cubicBezTo>
                    <a:lnTo>
                      <a:pt x="20384" y="25599"/>
                    </a:lnTo>
                    <a:lnTo>
                      <a:pt x="25599" y="20384"/>
                    </a:lnTo>
                    <a:lnTo>
                      <a:pt x="20384" y="15169"/>
                    </a:lnTo>
                    <a:lnTo>
                      <a:pt x="20384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1"/>
              <p:cNvSpPr txBox="1"/>
              <p:nvPr/>
            </p:nvSpPr>
            <p:spPr>
              <a:xfrm>
                <a:off x="1199250" y="2980100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EC3A3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 dirty="0">
                  <a:solidFill>
                    <a:srgbClr val="EC3A3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08" name="Google Shape;808;p31"/>
          <p:cNvGrpSpPr/>
          <p:nvPr/>
        </p:nvGrpSpPr>
        <p:grpSpPr>
          <a:xfrm>
            <a:off x="5751463" y="1887075"/>
            <a:ext cx="2193312" cy="1019200"/>
            <a:chOff x="5751463" y="1887075"/>
            <a:chExt cx="2193312" cy="1019200"/>
          </a:xfrm>
        </p:grpSpPr>
        <p:sp>
          <p:nvSpPr>
            <p:cNvPr id="809" name="Google Shape;809;p31"/>
            <p:cNvSpPr/>
            <p:nvPr/>
          </p:nvSpPr>
          <p:spPr>
            <a:xfrm>
              <a:off x="5751463" y="2000175"/>
              <a:ext cx="814700" cy="814725"/>
            </a:xfrm>
            <a:custGeom>
              <a:avLst/>
              <a:gdLst/>
              <a:ahLst/>
              <a:cxnLst/>
              <a:rect l="l" t="t" r="r" b="b"/>
              <a:pathLst>
                <a:path w="32588" h="32589" extrusionOk="0">
                  <a:moveTo>
                    <a:pt x="16300" y="1"/>
                  </a:moveTo>
                  <a:cubicBezTo>
                    <a:pt x="7299" y="1"/>
                    <a:pt x="0" y="7287"/>
                    <a:pt x="0" y="16289"/>
                  </a:cubicBezTo>
                  <a:cubicBezTo>
                    <a:pt x="0" y="25290"/>
                    <a:pt x="7299" y="32588"/>
                    <a:pt x="16300" y="32588"/>
                  </a:cubicBezTo>
                  <a:cubicBezTo>
                    <a:pt x="25301" y="32588"/>
                    <a:pt x="32588" y="25290"/>
                    <a:pt x="32588" y="16289"/>
                  </a:cubicBezTo>
                  <a:cubicBezTo>
                    <a:pt x="32588" y="7287"/>
                    <a:pt x="25301" y="1"/>
                    <a:pt x="16300" y="1"/>
                  </a:cubicBez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0" name="Google Shape;810;p31"/>
            <p:cNvGrpSpPr/>
            <p:nvPr/>
          </p:nvGrpSpPr>
          <p:grpSpPr>
            <a:xfrm>
              <a:off x="6028263" y="1887075"/>
              <a:ext cx="1916512" cy="1019200"/>
              <a:chOff x="6028263" y="1887075"/>
              <a:chExt cx="1916512" cy="1019200"/>
            </a:xfrm>
          </p:grpSpPr>
          <p:sp>
            <p:nvSpPr>
              <p:cNvPr id="812" name="Google Shape;812;p31"/>
              <p:cNvSpPr/>
              <p:nvPr/>
            </p:nvSpPr>
            <p:spPr>
              <a:xfrm>
                <a:off x="6028263" y="1887075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5216" y="0"/>
                    </a:moveTo>
                    <a:lnTo>
                      <a:pt x="5216" y="15169"/>
                    </a:lnTo>
                    <a:lnTo>
                      <a:pt x="1" y="20384"/>
                    </a:lnTo>
                    <a:lnTo>
                      <a:pt x="5216" y="25599"/>
                    </a:lnTo>
                    <a:lnTo>
                      <a:pt x="5216" y="40767"/>
                    </a:lnTo>
                    <a:cubicBezTo>
                      <a:pt x="16467" y="40767"/>
                      <a:pt x="25599" y="31635"/>
                      <a:pt x="25599" y="20384"/>
                    </a:cubicBezTo>
                    <a:cubicBezTo>
                      <a:pt x="25599" y="9121"/>
                      <a:pt x="16467" y="0"/>
                      <a:pt x="521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1"/>
              <p:cNvSpPr txBox="1"/>
              <p:nvPr/>
            </p:nvSpPr>
            <p:spPr>
              <a:xfrm>
                <a:off x="6744475" y="2275688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4949E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dirty="0">
                  <a:solidFill>
                    <a:srgbClr val="4949E7"/>
                  </a:solidFill>
                </a:endParaRPr>
              </a:p>
            </p:txBody>
          </p:sp>
        </p:grpSp>
      </p:grpSp>
      <p:grpSp>
        <p:nvGrpSpPr>
          <p:cNvPr id="818" name="Google Shape;818;p31"/>
          <p:cNvGrpSpPr/>
          <p:nvPr/>
        </p:nvGrpSpPr>
        <p:grpSpPr>
          <a:xfrm>
            <a:off x="5751463" y="3225625"/>
            <a:ext cx="2193312" cy="1019200"/>
            <a:chOff x="5751463" y="3225625"/>
            <a:chExt cx="2193312" cy="1019200"/>
          </a:xfrm>
        </p:grpSpPr>
        <p:sp>
          <p:nvSpPr>
            <p:cNvPr id="819" name="Google Shape;819;p31"/>
            <p:cNvSpPr/>
            <p:nvPr/>
          </p:nvSpPr>
          <p:spPr>
            <a:xfrm>
              <a:off x="5751463" y="3338750"/>
              <a:ext cx="814700" cy="814700"/>
            </a:xfrm>
            <a:custGeom>
              <a:avLst/>
              <a:gdLst/>
              <a:ahLst/>
              <a:cxnLst/>
              <a:rect l="l" t="t" r="r" b="b"/>
              <a:pathLst>
                <a:path w="32588" h="32588" extrusionOk="0">
                  <a:moveTo>
                    <a:pt x="16300" y="0"/>
                  </a:moveTo>
                  <a:cubicBezTo>
                    <a:pt x="7299" y="0"/>
                    <a:pt x="0" y="7287"/>
                    <a:pt x="0" y="16288"/>
                  </a:cubicBezTo>
                  <a:cubicBezTo>
                    <a:pt x="0" y="25289"/>
                    <a:pt x="7299" y="32587"/>
                    <a:pt x="16300" y="32587"/>
                  </a:cubicBezTo>
                  <a:cubicBezTo>
                    <a:pt x="25301" y="32587"/>
                    <a:pt x="32588" y="25289"/>
                    <a:pt x="32588" y="16288"/>
                  </a:cubicBezTo>
                  <a:cubicBezTo>
                    <a:pt x="32588" y="7287"/>
                    <a:pt x="25301" y="0"/>
                    <a:pt x="16300" y="0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0" name="Google Shape;820;p31"/>
            <p:cNvGrpSpPr/>
            <p:nvPr/>
          </p:nvGrpSpPr>
          <p:grpSpPr>
            <a:xfrm>
              <a:off x="6028263" y="3225625"/>
              <a:ext cx="1916512" cy="1019200"/>
              <a:chOff x="6028263" y="3225625"/>
              <a:chExt cx="1916512" cy="1019200"/>
            </a:xfrm>
          </p:grpSpPr>
          <p:sp>
            <p:nvSpPr>
              <p:cNvPr id="822" name="Google Shape;822;p31"/>
              <p:cNvSpPr/>
              <p:nvPr/>
            </p:nvSpPr>
            <p:spPr>
              <a:xfrm>
                <a:off x="6028263" y="3225625"/>
                <a:ext cx="640000" cy="1019200"/>
              </a:xfrm>
              <a:custGeom>
                <a:avLst/>
                <a:gdLst/>
                <a:ahLst/>
                <a:cxnLst/>
                <a:rect l="l" t="t" r="r" b="b"/>
                <a:pathLst>
                  <a:path w="25600" h="40768" extrusionOk="0">
                    <a:moveTo>
                      <a:pt x="5216" y="1"/>
                    </a:moveTo>
                    <a:lnTo>
                      <a:pt x="5216" y="15169"/>
                    </a:lnTo>
                    <a:lnTo>
                      <a:pt x="1" y="20384"/>
                    </a:lnTo>
                    <a:lnTo>
                      <a:pt x="5216" y="25599"/>
                    </a:lnTo>
                    <a:lnTo>
                      <a:pt x="5216" y="40768"/>
                    </a:lnTo>
                    <a:cubicBezTo>
                      <a:pt x="16467" y="40768"/>
                      <a:pt x="25599" y="31636"/>
                      <a:pt x="25599" y="20384"/>
                    </a:cubicBezTo>
                    <a:cubicBezTo>
                      <a:pt x="25599" y="9121"/>
                      <a:pt x="16467" y="1"/>
                      <a:pt x="5216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1"/>
              <p:cNvSpPr txBox="1"/>
              <p:nvPr/>
            </p:nvSpPr>
            <p:spPr>
              <a:xfrm>
                <a:off x="6744475" y="3603375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rgbClr val="FCBD2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 dirty="0">
                  <a:solidFill>
                    <a:srgbClr val="FCBD2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661276E2-4B21-7142-9E86-79C22B95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A40BFD-C2F6-6C48-809C-8D755575E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4"/>
          <p:cNvGrpSpPr/>
          <p:nvPr/>
        </p:nvGrpSpPr>
        <p:grpSpPr>
          <a:xfrm>
            <a:off x="1232288" y="1960313"/>
            <a:ext cx="2040775" cy="2528378"/>
            <a:chOff x="1232288" y="1960313"/>
            <a:chExt cx="2040775" cy="2528378"/>
          </a:xfrm>
        </p:grpSpPr>
        <p:sp>
          <p:nvSpPr>
            <p:cNvPr id="916" name="Google Shape;916;p34"/>
            <p:cNvSpPr/>
            <p:nvPr/>
          </p:nvSpPr>
          <p:spPr>
            <a:xfrm>
              <a:off x="2018488" y="1960313"/>
              <a:ext cx="518250" cy="518250"/>
            </a:xfrm>
            <a:custGeom>
              <a:avLst/>
              <a:gdLst/>
              <a:ahLst/>
              <a:cxnLst/>
              <a:rect l="l" t="t" r="r" b="b"/>
              <a:pathLst>
                <a:path w="20730" h="20730" extrusionOk="0">
                  <a:moveTo>
                    <a:pt x="10371" y="1"/>
                  </a:moveTo>
                  <a:cubicBezTo>
                    <a:pt x="4644" y="1"/>
                    <a:pt x="1" y="4644"/>
                    <a:pt x="1" y="10371"/>
                  </a:cubicBezTo>
                  <a:cubicBezTo>
                    <a:pt x="1" y="16086"/>
                    <a:pt x="4644" y="20730"/>
                    <a:pt x="10371" y="20730"/>
                  </a:cubicBezTo>
                  <a:cubicBezTo>
                    <a:pt x="16086" y="20730"/>
                    <a:pt x="20729" y="16086"/>
                    <a:pt x="20729" y="10371"/>
                  </a:cubicBezTo>
                  <a:cubicBezTo>
                    <a:pt x="20729" y="4644"/>
                    <a:pt x="16086" y="1"/>
                    <a:pt x="10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8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277738" y="2018663"/>
              <a:ext cx="359000" cy="559925"/>
            </a:xfrm>
            <a:custGeom>
              <a:avLst/>
              <a:gdLst/>
              <a:ahLst/>
              <a:cxnLst/>
              <a:rect l="l" t="t" r="r" b="b"/>
              <a:pathLst>
                <a:path w="14360" h="22397" fill="none" extrusionOk="0">
                  <a:moveTo>
                    <a:pt x="11907" y="1"/>
                  </a:moveTo>
                  <a:cubicBezTo>
                    <a:pt x="13455" y="2298"/>
                    <a:pt x="14360" y="5061"/>
                    <a:pt x="14360" y="8037"/>
                  </a:cubicBezTo>
                  <a:cubicBezTo>
                    <a:pt x="14360" y="15967"/>
                    <a:pt x="7930" y="22396"/>
                    <a:pt x="1" y="22396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34"/>
            <p:cNvGrpSpPr/>
            <p:nvPr/>
          </p:nvGrpSpPr>
          <p:grpSpPr>
            <a:xfrm>
              <a:off x="1479938" y="2094138"/>
              <a:ext cx="1793125" cy="1395125"/>
              <a:chOff x="1597088" y="2023550"/>
              <a:chExt cx="1793125" cy="1395125"/>
            </a:xfrm>
          </p:grpSpPr>
          <p:sp>
            <p:nvSpPr>
              <p:cNvPr id="919" name="Google Shape;919;p34"/>
              <p:cNvSpPr/>
              <p:nvPr/>
            </p:nvSpPr>
            <p:spPr>
              <a:xfrm>
                <a:off x="2968088" y="2088450"/>
                <a:ext cx="367050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5049" fill="none" extrusionOk="0">
                    <a:moveTo>
                      <a:pt x="14681" y="0"/>
                    </a:moveTo>
                    <a:lnTo>
                      <a:pt x="5037" y="0"/>
                    </a:lnTo>
                    <a:cubicBezTo>
                      <a:pt x="2251" y="0"/>
                      <a:pt x="1" y="2262"/>
                      <a:pt x="1" y="5048"/>
                    </a:cubicBezTo>
                  </a:path>
                </a:pathLst>
              </a:custGeom>
              <a:solidFill>
                <a:schemeClr val="accent1"/>
              </a:solidFill>
              <a:ln w="407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>
                <a:off x="1597088" y="2214650"/>
                <a:ext cx="1371025" cy="1204025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61" fill="none" extrusionOk="0">
                    <a:moveTo>
                      <a:pt x="13872" y="1905"/>
                    </a:moveTo>
                    <a:lnTo>
                      <a:pt x="5037" y="1905"/>
                    </a:lnTo>
                    <a:cubicBezTo>
                      <a:pt x="2251" y="1905"/>
                      <a:pt x="1" y="4167"/>
                      <a:pt x="1" y="6954"/>
                    </a:cubicBezTo>
                    <a:lnTo>
                      <a:pt x="1" y="34671"/>
                    </a:lnTo>
                    <a:cubicBezTo>
                      <a:pt x="1" y="37457"/>
                      <a:pt x="2251" y="39719"/>
                      <a:pt x="5037" y="39719"/>
                    </a:cubicBezTo>
                    <a:lnTo>
                      <a:pt x="20372" y="39719"/>
                    </a:lnTo>
                    <a:cubicBezTo>
                      <a:pt x="21015" y="39719"/>
                      <a:pt x="21634" y="40029"/>
                      <a:pt x="22015" y="40553"/>
                    </a:cubicBezTo>
                    <a:lnTo>
                      <a:pt x="25766" y="47054"/>
                    </a:lnTo>
                    <a:cubicBezTo>
                      <a:pt x="26587" y="48161"/>
                      <a:pt x="28254" y="48161"/>
                      <a:pt x="29064" y="47054"/>
                    </a:cubicBezTo>
                    <a:lnTo>
                      <a:pt x="32814" y="40553"/>
                    </a:lnTo>
                    <a:cubicBezTo>
                      <a:pt x="33207" y="40029"/>
                      <a:pt x="33815" y="39719"/>
                      <a:pt x="34469" y="39719"/>
                    </a:cubicBezTo>
                    <a:lnTo>
                      <a:pt x="49793" y="39719"/>
                    </a:lnTo>
                    <a:cubicBezTo>
                      <a:pt x="52579" y="39719"/>
                      <a:pt x="54841" y="37457"/>
                      <a:pt x="54841" y="34671"/>
                    </a:cubicBezTo>
                    <a:lnTo>
                      <a:pt x="54841" y="0"/>
                    </a:lnTo>
                  </a:path>
                </a:pathLst>
              </a:custGeom>
              <a:solidFill>
                <a:schemeClr val="accent1"/>
              </a:solidFill>
              <a:ln w="407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3280038" y="2023550"/>
                <a:ext cx="1101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192" extrusionOk="0">
                    <a:moveTo>
                      <a:pt x="25" y="0"/>
                    </a:moveTo>
                    <a:lnTo>
                      <a:pt x="2263" y="2572"/>
                    </a:lnTo>
                    <a:lnTo>
                      <a:pt x="1" y="5180"/>
                    </a:lnTo>
                    <a:lnTo>
                      <a:pt x="13" y="5192"/>
                    </a:lnTo>
                    <a:lnTo>
                      <a:pt x="2120" y="5192"/>
                    </a:lnTo>
                    <a:lnTo>
                      <a:pt x="3334" y="3799"/>
                    </a:lnTo>
                    <a:lnTo>
                      <a:pt x="4406" y="2572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34"/>
            <p:cNvGrpSpPr/>
            <p:nvPr/>
          </p:nvGrpSpPr>
          <p:grpSpPr>
            <a:xfrm>
              <a:off x="2143250" y="3673163"/>
              <a:ext cx="44375" cy="263450"/>
              <a:chOff x="2260263" y="3508250"/>
              <a:chExt cx="44375" cy="263450"/>
            </a:xfrm>
          </p:grpSpPr>
          <p:sp>
            <p:nvSpPr>
              <p:cNvPr id="923" name="Google Shape;923;p34"/>
              <p:cNvSpPr/>
              <p:nvPr/>
            </p:nvSpPr>
            <p:spPr>
              <a:xfrm>
                <a:off x="2260263" y="3508250"/>
                <a:ext cx="443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75" y="1382"/>
                      <a:pt x="1775" y="894"/>
                    </a:cubicBezTo>
                    <a:cubicBezTo>
                      <a:pt x="1775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2260263" y="35844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2260263" y="36606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>
                <a:off x="2260263" y="3727025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34"/>
            <p:cNvSpPr txBox="1"/>
            <p:nvPr/>
          </p:nvSpPr>
          <p:spPr>
            <a:xfrm>
              <a:off x="1479938" y="26707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8" name="Google Shape;928;p34"/>
            <p:cNvSpPr txBox="1"/>
            <p:nvPr/>
          </p:nvSpPr>
          <p:spPr>
            <a:xfrm>
              <a:off x="1232288" y="3915991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9" name="Google Shape;929;p34"/>
          <p:cNvGrpSpPr/>
          <p:nvPr/>
        </p:nvGrpSpPr>
        <p:grpSpPr>
          <a:xfrm>
            <a:off x="2764425" y="1151422"/>
            <a:ext cx="2057196" cy="2553791"/>
            <a:chOff x="2764425" y="1151422"/>
            <a:chExt cx="2057196" cy="2553791"/>
          </a:xfrm>
        </p:grpSpPr>
        <p:sp>
          <p:nvSpPr>
            <p:cNvPr id="930" name="Google Shape;930;p34"/>
            <p:cNvSpPr/>
            <p:nvPr/>
          </p:nvSpPr>
          <p:spPr>
            <a:xfrm>
              <a:off x="3706538" y="3084563"/>
              <a:ext cx="518250" cy="517950"/>
            </a:xfrm>
            <a:custGeom>
              <a:avLst/>
              <a:gdLst/>
              <a:ahLst/>
              <a:cxnLst/>
              <a:rect l="l" t="t" r="r" b="b"/>
              <a:pathLst>
                <a:path w="20730" h="20718" extrusionOk="0">
                  <a:moveTo>
                    <a:pt x="10359" y="1"/>
                  </a:moveTo>
                  <a:cubicBezTo>
                    <a:pt x="4644" y="1"/>
                    <a:pt x="1" y="4633"/>
                    <a:pt x="1" y="10359"/>
                  </a:cubicBezTo>
                  <a:cubicBezTo>
                    <a:pt x="1" y="16074"/>
                    <a:pt x="4644" y="20718"/>
                    <a:pt x="10359" y="20718"/>
                  </a:cubicBezTo>
                  <a:cubicBezTo>
                    <a:pt x="16086" y="20718"/>
                    <a:pt x="20729" y="16074"/>
                    <a:pt x="20729" y="10359"/>
                  </a:cubicBezTo>
                  <a:cubicBezTo>
                    <a:pt x="20729" y="4633"/>
                    <a:pt x="16086" y="1"/>
                    <a:pt x="10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8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526163" y="3098563"/>
              <a:ext cx="325650" cy="606650"/>
            </a:xfrm>
            <a:custGeom>
              <a:avLst/>
              <a:gdLst/>
              <a:ahLst/>
              <a:cxnLst/>
              <a:rect l="l" t="t" r="r" b="b"/>
              <a:pathLst>
                <a:path w="13026" h="24266" fill="none" extrusionOk="0">
                  <a:moveTo>
                    <a:pt x="13026" y="24265"/>
                  </a:moveTo>
                  <a:cubicBezTo>
                    <a:pt x="10311" y="23742"/>
                    <a:pt x="7716" y="22420"/>
                    <a:pt x="5608" y="20313"/>
                  </a:cubicBezTo>
                  <a:cubicBezTo>
                    <a:pt x="0" y="14705"/>
                    <a:pt x="0" y="5608"/>
                    <a:pt x="5608" y="1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2" name="Google Shape;932;p34"/>
            <p:cNvGrpSpPr/>
            <p:nvPr/>
          </p:nvGrpSpPr>
          <p:grpSpPr>
            <a:xfrm flipH="1">
              <a:off x="3028521" y="2170175"/>
              <a:ext cx="1793100" cy="1395450"/>
              <a:chOff x="2679963" y="2089625"/>
              <a:chExt cx="1793100" cy="1395450"/>
            </a:xfrm>
          </p:grpSpPr>
          <p:sp>
            <p:nvSpPr>
              <p:cNvPr id="933" name="Google Shape;933;p34"/>
              <p:cNvSpPr/>
              <p:nvPr/>
            </p:nvSpPr>
            <p:spPr>
              <a:xfrm>
                <a:off x="2735038" y="32939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0" y="5048"/>
                    </a:moveTo>
                    <a:lnTo>
                      <a:pt x="9633" y="5048"/>
                    </a:lnTo>
                    <a:cubicBezTo>
                      <a:pt x="12419" y="5048"/>
                      <a:pt x="14681" y="2786"/>
                      <a:pt x="14681" y="0"/>
                    </a:cubicBezTo>
                  </a:path>
                </a:pathLst>
              </a:custGeom>
              <a:noFill/>
              <a:ln w="40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3102038" y="2089625"/>
                <a:ext cx="1371025" cy="1204350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74" fill="none" extrusionOk="0">
                    <a:moveTo>
                      <a:pt x="40958" y="46268"/>
                    </a:moveTo>
                    <a:lnTo>
                      <a:pt x="49793" y="46268"/>
                    </a:lnTo>
                    <a:cubicBezTo>
                      <a:pt x="52579" y="46268"/>
                      <a:pt x="54841" y="44006"/>
                      <a:pt x="54841" y="41220"/>
                    </a:cubicBezTo>
                    <a:lnTo>
                      <a:pt x="54841" y="13490"/>
                    </a:lnTo>
                    <a:cubicBezTo>
                      <a:pt x="54841" y="10704"/>
                      <a:pt x="52579" y="8454"/>
                      <a:pt x="49793" y="8454"/>
                    </a:cubicBezTo>
                    <a:lnTo>
                      <a:pt x="34469" y="8454"/>
                    </a:lnTo>
                    <a:cubicBezTo>
                      <a:pt x="33815" y="8454"/>
                      <a:pt x="33207" y="8145"/>
                      <a:pt x="32814" y="7621"/>
                    </a:cubicBezTo>
                    <a:lnTo>
                      <a:pt x="29064" y="1120"/>
                    </a:lnTo>
                    <a:cubicBezTo>
                      <a:pt x="28254" y="1"/>
                      <a:pt x="26587" y="1"/>
                      <a:pt x="25766" y="1120"/>
                    </a:cubicBezTo>
                    <a:lnTo>
                      <a:pt x="22015" y="7621"/>
                    </a:lnTo>
                    <a:cubicBezTo>
                      <a:pt x="21634" y="8145"/>
                      <a:pt x="21027" y="8454"/>
                      <a:pt x="20372" y="8454"/>
                    </a:cubicBezTo>
                    <a:lnTo>
                      <a:pt x="5037" y="8454"/>
                    </a:lnTo>
                    <a:cubicBezTo>
                      <a:pt x="2251" y="8454"/>
                      <a:pt x="1" y="10704"/>
                      <a:pt x="1" y="13490"/>
                    </a:cubicBezTo>
                    <a:lnTo>
                      <a:pt x="1" y="48173"/>
                    </a:lnTo>
                  </a:path>
                </a:pathLst>
              </a:custGeom>
              <a:solidFill>
                <a:schemeClr val="accent2"/>
              </a:solidFill>
              <a:ln w="40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2679963" y="3354975"/>
                <a:ext cx="1101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204" extrusionOk="0">
                    <a:moveTo>
                      <a:pt x="2287" y="0"/>
                    </a:moveTo>
                    <a:lnTo>
                      <a:pt x="1060" y="1405"/>
                    </a:lnTo>
                    <a:lnTo>
                      <a:pt x="1" y="2631"/>
                    </a:lnTo>
                    <a:lnTo>
                      <a:pt x="2239" y="5203"/>
                    </a:lnTo>
                    <a:lnTo>
                      <a:pt x="4370" y="5203"/>
                    </a:lnTo>
                    <a:lnTo>
                      <a:pt x="2132" y="2631"/>
                    </a:lnTo>
                    <a:lnTo>
                      <a:pt x="4406" y="12"/>
                    </a:lnTo>
                    <a:lnTo>
                      <a:pt x="43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34"/>
            <p:cNvGrpSpPr/>
            <p:nvPr/>
          </p:nvGrpSpPr>
          <p:grpSpPr>
            <a:xfrm>
              <a:off x="3675238" y="1724113"/>
              <a:ext cx="44675" cy="263450"/>
              <a:chOff x="3765213" y="1736900"/>
              <a:chExt cx="44675" cy="263450"/>
            </a:xfrm>
          </p:grpSpPr>
          <p:sp>
            <p:nvSpPr>
              <p:cNvPr id="937" name="Google Shape;937;p34"/>
              <p:cNvSpPr/>
              <p:nvPr/>
            </p:nvSpPr>
            <p:spPr>
              <a:xfrm>
                <a:off x="3765213" y="1955675"/>
                <a:ext cx="446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>
                <a:off x="3765213" y="18794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3765213" y="18032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3765213" y="1736900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1" name="Google Shape;941;p34"/>
            <p:cNvSpPr txBox="1"/>
            <p:nvPr/>
          </p:nvSpPr>
          <p:spPr>
            <a:xfrm>
              <a:off x="3012075" y="25945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2" name="Google Shape;942;p34"/>
            <p:cNvSpPr txBox="1"/>
            <p:nvPr/>
          </p:nvSpPr>
          <p:spPr>
            <a:xfrm>
              <a:off x="2764425" y="1151422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3" name="Google Shape;943;p34"/>
          <p:cNvGrpSpPr/>
          <p:nvPr/>
        </p:nvGrpSpPr>
        <p:grpSpPr>
          <a:xfrm>
            <a:off x="4329430" y="1960313"/>
            <a:ext cx="2040749" cy="2528378"/>
            <a:chOff x="4329430" y="1960313"/>
            <a:chExt cx="2040749" cy="2528378"/>
          </a:xfrm>
        </p:grpSpPr>
        <p:sp>
          <p:nvSpPr>
            <p:cNvPr id="944" name="Google Shape;944;p34"/>
            <p:cNvSpPr/>
            <p:nvPr/>
          </p:nvSpPr>
          <p:spPr>
            <a:xfrm>
              <a:off x="5116038" y="1960313"/>
              <a:ext cx="517950" cy="518250"/>
            </a:xfrm>
            <a:custGeom>
              <a:avLst/>
              <a:gdLst/>
              <a:ahLst/>
              <a:cxnLst/>
              <a:rect l="l" t="t" r="r" b="b"/>
              <a:pathLst>
                <a:path w="20718" h="20730" extrusionOk="0">
                  <a:moveTo>
                    <a:pt x="10359" y="1"/>
                  </a:moveTo>
                  <a:cubicBezTo>
                    <a:pt x="4632" y="1"/>
                    <a:pt x="1" y="4644"/>
                    <a:pt x="1" y="10371"/>
                  </a:cubicBezTo>
                  <a:cubicBezTo>
                    <a:pt x="1" y="16086"/>
                    <a:pt x="4632" y="20730"/>
                    <a:pt x="10359" y="20730"/>
                  </a:cubicBezTo>
                  <a:cubicBezTo>
                    <a:pt x="16086" y="20730"/>
                    <a:pt x="20718" y="16086"/>
                    <a:pt x="20718" y="10371"/>
                  </a:cubicBezTo>
                  <a:cubicBezTo>
                    <a:pt x="20718" y="4644"/>
                    <a:pt x="16086" y="1"/>
                    <a:pt x="10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8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375013" y="2018663"/>
              <a:ext cx="359275" cy="559925"/>
            </a:xfrm>
            <a:custGeom>
              <a:avLst/>
              <a:gdLst/>
              <a:ahLst/>
              <a:cxnLst/>
              <a:rect l="l" t="t" r="r" b="b"/>
              <a:pathLst>
                <a:path w="14371" h="22397" fill="none" extrusionOk="0">
                  <a:moveTo>
                    <a:pt x="11918" y="1"/>
                  </a:moveTo>
                  <a:cubicBezTo>
                    <a:pt x="13466" y="2298"/>
                    <a:pt x="14371" y="5061"/>
                    <a:pt x="14371" y="8037"/>
                  </a:cubicBezTo>
                  <a:cubicBezTo>
                    <a:pt x="14371" y="15967"/>
                    <a:pt x="7930" y="22396"/>
                    <a:pt x="0" y="22396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34"/>
            <p:cNvGrpSpPr/>
            <p:nvPr/>
          </p:nvGrpSpPr>
          <p:grpSpPr>
            <a:xfrm>
              <a:off x="4577079" y="2094138"/>
              <a:ext cx="1793100" cy="1395125"/>
              <a:chOff x="4618913" y="2023550"/>
              <a:chExt cx="1793100" cy="1395125"/>
            </a:xfrm>
          </p:grpSpPr>
          <p:sp>
            <p:nvSpPr>
              <p:cNvPr id="947" name="Google Shape;947;p34"/>
              <p:cNvSpPr/>
              <p:nvPr/>
            </p:nvSpPr>
            <p:spPr>
              <a:xfrm>
                <a:off x="5989913" y="20884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14681" y="0"/>
                    </a:moveTo>
                    <a:lnTo>
                      <a:pt x="5037" y="0"/>
                    </a:lnTo>
                    <a:cubicBezTo>
                      <a:pt x="2262" y="0"/>
                      <a:pt x="0" y="2262"/>
                      <a:pt x="0" y="5048"/>
                    </a:cubicBezTo>
                  </a:path>
                </a:pathLst>
              </a:custGeom>
              <a:noFill/>
              <a:ln w="4077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4"/>
              <p:cNvSpPr/>
              <p:nvPr/>
            </p:nvSpPr>
            <p:spPr>
              <a:xfrm>
                <a:off x="4618913" y="2214650"/>
                <a:ext cx="1371025" cy="1204025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61" fill="none" extrusionOk="0">
                    <a:moveTo>
                      <a:pt x="13883" y="1905"/>
                    </a:moveTo>
                    <a:lnTo>
                      <a:pt x="5036" y="1905"/>
                    </a:lnTo>
                    <a:cubicBezTo>
                      <a:pt x="2250" y="1905"/>
                      <a:pt x="0" y="4167"/>
                      <a:pt x="0" y="6954"/>
                    </a:cubicBezTo>
                    <a:lnTo>
                      <a:pt x="0" y="34671"/>
                    </a:lnTo>
                    <a:cubicBezTo>
                      <a:pt x="0" y="37457"/>
                      <a:pt x="2250" y="39719"/>
                      <a:pt x="5036" y="39719"/>
                    </a:cubicBezTo>
                    <a:lnTo>
                      <a:pt x="20372" y="39719"/>
                    </a:lnTo>
                    <a:cubicBezTo>
                      <a:pt x="21027" y="39719"/>
                      <a:pt x="21634" y="40029"/>
                      <a:pt x="22015" y="40553"/>
                    </a:cubicBezTo>
                    <a:lnTo>
                      <a:pt x="25765" y="47054"/>
                    </a:lnTo>
                    <a:cubicBezTo>
                      <a:pt x="26587" y="48161"/>
                      <a:pt x="28254" y="48161"/>
                      <a:pt x="29063" y="47054"/>
                    </a:cubicBezTo>
                    <a:lnTo>
                      <a:pt x="32814" y="40553"/>
                    </a:lnTo>
                    <a:cubicBezTo>
                      <a:pt x="33207" y="40029"/>
                      <a:pt x="33814" y="39719"/>
                      <a:pt x="34469" y="39719"/>
                    </a:cubicBezTo>
                    <a:lnTo>
                      <a:pt x="49792" y="39719"/>
                    </a:lnTo>
                    <a:cubicBezTo>
                      <a:pt x="52578" y="39719"/>
                      <a:pt x="54840" y="37457"/>
                      <a:pt x="54840" y="34671"/>
                    </a:cubicBezTo>
                    <a:lnTo>
                      <a:pt x="54840" y="0"/>
                    </a:lnTo>
                  </a:path>
                </a:pathLst>
              </a:custGeom>
              <a:noFill/>
              <a:ln w="4077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4"/>
              <p:cNvSpPr/>
              <p:nvPr/>
            </p:nvSpPr>
            <p:spPr>
              <a:xfrm>
                <a:off x="6301863" y="2023550"/>
                <a:ext cx="110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192" extrusionOk="0">
                    <a:moveTo>
                      <a:pt x="24" y="0"/>
                    </a:moveTo>
                    <a:lnTo>
                      <a:pt x="2274" y="2572"/>
                    </a:lnTo>
                    <a:lnTo>
                      <a:pt x="0" y="5180"/>
                    </a:lnTo>
                    <a:lnTo>
                      <a:pt x="12" y="5192"/>
                    </a:lnTo>
                    <a:lnTo>
                      <a:pt x="2119" y="5192"/>
                    </a:lnTo>
                    <a:lnTo>
                      <a:pt x="3334" y="3799"/>
                    </a:lnTo>
                    <a:lnTo>
                      <a:pt x="4405" y="2572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34"/>
            <p:cNvGrpSpPr/>
            <p:nvPr/>
          </p:nvGrpSpPr>
          <p:grpSpPr>
            <a:xfrm>
              <a:off x="5240393" y="3673163"/>
              <a:ext cx="44375" cy="263450"/>
              <a:chOff x="5282088" y="3508250"/>
              <a:chExt cx="44375" cy="263450"/>
            </a:xfrm>
          </p:grpSpPr>
          <p:sp>
            <p:nvSpPr>
              <p:cNvPr id="951" name="Google Shape;951;p34"/>
              <p:cNvSpPr/>
              <p:nvPr/>
            </p:nvSpPr>
            <p:spPr>
              <a:xfrm>
                <a:off x="5282088" y="3508250"/>
                <a:ext cx="443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75" extrusionOk="0">
                    <a:moveTo>
                      <a:pt x="893" y="1"/>
                    </a:moveTo>
                    <a:cubicBezTo>
                      <a:pt x="405" y="1"/>
                      <a:pt x="0" y="394"/>
                      <a:pt x="0" y="894"/>
                    </a:cubicBezTo>
                    <a:cubicBezTo>
                      <a:pt x="0" y="1382"/>
                      <a:pt x="405" y="1775"/>
                      <a:pt x="893" y="1775"/>
                    </a:cubicBezTo>
                    <a:cubicBezTo>
                      <a:pt x="1381" y="1775"/>
                      <a:pt x="1774" y="1382"/>
                      <a:pt x="1774" y="894"/>
                    </a:cubicBezTo>
                    <a:cubicBezTo>
                      <a:pt x="1774" y="394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4"/>
              <p:cNvSpPr/>
              <p:nvPr/>
            </p:nvSpPr>
            <p:spPr>
              <a:xfrm>
                <a:off x="5282088" y="35844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4"/>
              <p:cNvSpPr/>
              <p:nvPr/>
            </p:nvSpPr>
            <p:spPr>
              <a:xfrm>
                <a:off x="5282088" y="36606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4"/>
              <p:cNvSpPr/>
              <p:nvPr/>
            </p:nvSpPr>
            <p:spPr>
              <a:xfrm>
                <a:off x="5282088" y="3727025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34"/>
            <p:cNvSpPr txBox="1"/>
            <p:nvPr/>
          </p:nvSpPr>
          <p:spPr>
            <a:xfrm>
              <a:off x="4577080" y="26707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6" name="Google Shape;956;p34"/>
            <p:cNvSpPr txBox="1"/>
            <p:nvPr/>
          </p:nvSpPr>
          <p:spPr>
            <a:xfrm>
              <a:off x="4329430" y="3915991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7" name="Google Shape;957;p34"/>
          <p:cNvGrpSpPr/>
          <p:nvPr/>
        </p:nvGrpSpPr>
        <p:grpSpPr>
          <a:xfrm>
            <a:off x="5878005" y="1151422"/>
            <a:ext cx="2040732" cy="2553791"/>
            <a:chOff x="5878005" y="1151422"/>
            <a:chExt cx="2040732" cy="2553791"/>
          </a:xfrm>
        </p:grpSpPr>
        <p:sp>
          <p:nvSpPr>
            <p:cNvPr id="958" name="Google Shape;958;p34"/>
            <p:cNvSpPr/>
            <p:nvPr/>
          </p:nvSpPr>
          <p:spPr>
            <a:xfrm>
              <a:off x="6805888" y="3084563"/>
              <a:ext cx="518250" cy="517950"/>
            </a:xfrm>
            <a:custGeom>
              <a:avLst/>
              <a:gdLst/>
              <a:ahLst/>
              <a:cxnLst/>
              <a:rect l="l" t="t" r="r" b="b"/>
              <a:pathLst>
                <a:path w="20730" h="20718" extrusionOk="0">
                  <a:moveTo>
                    <a:pt x="10371" y="1"/>
                  </a:moveTo>
                  <a:cubicBezTo>
                    <a:pt x="4644" y="1"/>
                    <a:pt x="0" y="4633"/>
                    <a:pt x="0" y="10359"/>
                  </a:cubicBezTo>
                  <a:cubicBezTo>
                    <a:pt x="0" y="16074"/>
                    <a:pt x="4644" y="20718"/>
                    <a:pt x="10371" y="20718"/>
                  </a:cubicBezTo>
                  <a:cubicBezTo>
                    <a:pt x="16086" y="20718"/>
                    <a:pt x="20729" y="16074"/>
                    <a:pt x="20729" y="10359"/>
                  </a:cubicBezTo>
                  <a:cubicBezTo>
                    <a:pt x="20729" y="4633"/>
                    <a:pt x="16086" y="1"/>
                    <a:pt x="10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8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625513" y="3098563"/>
              <a:ext cx="325950" cy="606650"/>
            </a:xfrm>
            <a:custGeom>
              <a:avLst/>
              <a:gdLst/>
              <a:ahLst/>
              <a:cxnLst/>
              <a:rect l="l" t="t" r="r" b="b"/>
              <a:pathLst>
                <a:path w="13038" h="24266" fill="none" extrusionOk="0">
                  <a:moveTo>
                    <a:pt x="13038" y="24265"/>
                  </a:moveTo>
                  <a:cubicBezTo>
                    <a:pt x="10311" y="23742"/>
                    <a:pt x="7716" y="22420"/>
                    <a:pt x="5620" y="20313"/>
                  </a:cubicBezTo>
                  <a:cubicBezTo>
                    <a:pt x="0" y="14705"/>
                    <a:pt x="0" y="5608"/>
                    <a:pt x="5620" y="1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0" name="Google Shape;960;p34"/>
            <p:cNvGrpSpPr/>
            <p:nvPr/>
          </p:nvGrpSpPr>
          <p:grpSpPr>
            <a:xfrm flipH="1">
              <a:off x="6125638" y="2170175"/>
              <a:ext cx="1793100" cy="1395450"/>
              <a:chOff x="5753863" y="2089625"/>
              <a:chExt cx="1793100" cy="1395450"/>
            </a:xfrm>
          </p:grpSpPr>
          <p:sp>
            <p:nvSpPr>
              <p:cNvPr id="961" name="Google Shape;961;p34"/>
              <p:cNvSpPr/>
              <p:nvPr/>
            </p:nvSpPr>
            <p:spPr>
              <a:xfrm>
                <a:off x="5808938" y="32939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0" y="5048"/>
                    </a:moveTo>
                    <a:lnTo>
                      <a:pt x="9632" y="5048"/>
                    </a:lnTo>
                    <a:cubicBezTo>
                      <a:pt x="12418" y="5048"/>
                      <a:pt x="14681" y="2786"/>
                      <a:pt x="14681" y="0"/>
                    </a:cubicBezTo>
                  </a:path>
                </a:pathLst>
              </a:custGeom>
              <a:noFill/>
              <a:ln w="407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>
                <a:off x="6175938" y="2089625"/>
                <a:ext cx="1371025" cy="1204350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74" fill="none" extrusionOk="0">
                    <a:moveTo>
                      <a:pt x="40958" y="46268"/>
                    </a:moveTo>
                    <a:lnTo>
                      <a:pt x="49805" y="46268"/>
                    </a:lnTo>
                    <a:cubicBezTo>
                      <a:pt x="52591" y="46268"/>
                      <a:pt x="54841" y="44006"/>
                      <a:pt x="54841" y="41220"/>
                    </a:cubicBezTo>
                    <a:lnTo>
                      <a:pt x="54841" y="13490"/>
                    </a:lnTo>
                    <a:cubicBezTo>
                      <a:pt x="54841" y="10704"/>
                      <a:pt x="52591" y="8454"/>
                      <a:pt x="49805" y="8454"/>
                    </a:cubicBezTo>
                    <a:lnTo>
                      <a:pt x="34469" y="8454"/>
                    </a:lnTo>
                    <a:cubicBezTo>
                      <a:pt x="33814" y="8454"/>
                      <a:pt x="33207" y="8145"/>
                      <a:pt x="32826" y="7621"/>
                    </a:cubicBezTo>
                    <a:lnTo>
                      <a:pt x="29076" y="1120"/>
                    </a:lnTo>
                    <a:cubicBezTo>
                      <a:pt x="28254" y="1"/>
                      <a:pt x="26587" y="1"/>
                      <a:pt x="25778" y="1120"/>
                    </a:cubicBezTo>
                    <a:lnTo>
                      <a:pt x="22027" y="7621"/>
                    </a:lnTo>
                    <a:cubicBezTo>
                      <a:pt x="21634" y="8145"/>
                      <a:pt x="21027" y="8454"/>
                      <a:pt x="20372" y="8454"/>
                    </a:cubicBezTo>
                    <a:lnTo>
                      <a:pt x="5049" y="8454"/>
                    </a:lnTo>
                    <a:cubicBezTo>
                      <a:pt x="2263" y="8454"/>
                      <a:pt x="1" y="10704"/>
                      <a:pt x="1" y="13490"/>
                    </a:cubicBezTo>
                    <a:lnTo>
                      <a:pt x="1" y="48173"/>
                    </a:lnTo>
                  </a:path>
                </a:pathLst>
              </a:custGeom>
              <a:noFill/>
              <a:ln w="407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5753863" y="3354975"/>
                <a:ext cx="1101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204" extrusionOk="0">
                    <a:moveTo>
                      <a:pt x="2287" y="0"/>
                    </a:moveTo>
                    <a:lnTo>
                      <a:pt x="1072" y="1405"/>
                    </a:lnTo>
                    <a:lnTo>
                      <a:pt x="1" y="2631"/>
                    </a:lnTo>
                    <a:lnTo>
                      <a:pt x="2239" y="5203"/>
                    </a:lnTo>
                    <a:lnTo>
                      <a:pt x="4382" y="5203"/>
                    </a:lnTo>
                    <a:lnTo>
                      <a:pt x="2132" y="2631"/>
                    </a:lnTo>
                    <a:lnTo>
                      <a:pt x="4406" y="12"/>
                    </a:lnTo>
                    <a:lnTo>
                      <a:pt x="43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34"/>
            <p:cNvGrpSpPr/>
            <p:nvPr/>
          </p:nvGrpSpPr>
          <p:grpSpPr>
            <a:xfrm>
              <a:off x="6788818" y="1724113"/>
              <a:ext cx="44675" cy="263450"/>
              <a:chOff x="6839113" y="1736900"/>
              <a:chExt cx="44675" cy="263450"/>
            </a:xfrm>
          </p:grpSpPr>
          <p:sp>
            <p:nvSpPr>
              <p:cNvPr id="965" name="Google Shape;965;p34"/>
              <p:cNvSpPr/>
              <p:nvPr/>
            </p:nvSpPr>
            <p:spPr>
              <a:xfrm>
                <a:off x="6839113" y="1955675"/>
                <a:ext cx="446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6839113" y="18794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4"/>
              <p:cNvSpPr/>
              <p:nvPr/>
            </p:nvSpPr>
            <p:spPr>
              <a:xfrm>
                <a:off x="6839113" y="18032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>
                <a:off x="6839113" y="1736900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9" name="Google Shape;969;p34"/>
            <p:cNvSpPr txBox="1"/>
            <p:nvPr/>
          </p:nvSpPr>
          <p:spPr>
            <a:xfrm>
              <a:off x="6125655" y="25945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0" name="Google Shape;970;p34"/>
            <p:cNvSpPr txBox="1"/>
            <p:nvPr/>
          </p:nvSpPr>
          <p:spPr>
            <a:xfrm>
              <a:off x="5878005" y="1151422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73651059-1648-A145-AC5B-5F600020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C30E3-C903-6748-AE5D-0A5BF772C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5"/>
          <p:cNvSpPr/>
          <p:nvPr/>
        </p:nvSpPr>
        <p:spPr>
          <a:xfrm>
            <a:off x="3092475" y="2709750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5"/>
          <p:cNvSpPr/>
          <p:nvPr/>
        </p:nvSpPr>
        <p:spPr>
          <a:xfrm>
            <a:off x="2962400" y="2840125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5"/>
          <p:cNvSpPr/>
          <p:nvPr/>
        </p:nvSpPr>
        <p:spPr>
          <a:xfrm>
            <a:off x="3060025" y="2720750"/>
            <a:ext cx="21775" cy="21750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5"/>
          <p:cNvSpPr/>
          <p:nvPr/>
        </p:nvSpPr>
        <p:spPr>
          <a:xfrm>
            <a:off x="3081775" y="2742475"/>
            <a:ext cx="21750" cy="21775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2973125" y="2807675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5"/>
          <p:cNvSpPr/>
          <p:nvPr/>
        </p:nvSpPr>
        <p:spPr>
          <a:xfrm>
            <a:off x="2994850" y="2829400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5"/>
          <p:cNvSpPr/>
          <p:nvPr/>
        </p:nvSpPr>
        <p:spPr>
          <a:xfrm>
            <a:off x="3005875" y="2774925"/>
            <a:ext cx="43175" cy="43500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5"/>
          <p:cNvSpPr/>
          <p:nvPr/>
        </p:nvSpPr>
        <p:spPr>
          <a:xfrm>
            <a:off x="3027300" y="2753200"/>
            <a:ext cx="43475" cy="43475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5"/>
          <p:cNvSpPr/>
          <p:nvPr/>
        </p:nvSpPr>
        <p:spPr>
          <a:xfrm>
            <a:off x="3049025" y="3307725"/>
            <a:ext cx="14600" cy="14925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5"/>
          <p:cNvSpPr/>
          <p:nvPr/>
        </p:nvSpPr>
        <p:spPr>
          <a:xfrm>
            <a:off x="3034450" y="3381850"/>
            <a:ext cx="44075" cy="44075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5"/>
          <p:cNvSpPr/>
          <p:nvPr/>
        </p:nvSpPr>
        <p:spPr>
          <a:xfrm>
            <a:off x="2695400" y="3945600"/>
            <a:ext cx="17900" cy="17900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1219411" y="1159675"/>
            <a:ext cx="4726225" cy="1953425"/>
            <a:chOff x="2214100" y="1138950"/>
            <a:chExt cx="4726225" cy="1953425"/>
          </a:xfrm>
        </p:grpSpPr>
        <p:grpSp>
          <p:nvGrpSpPr>
            <p:cNvPr id="988" name="Google Shape;988;p35"/>
            <p:cNvGrpSpPr/>
            <p:nvPr/>
          </p:nvGrpSpPr>
          <p:grpSpPr>
            <a:xfrm>
              <a:off x="2290300" y="1138950"/>
              <a:ext cx="4650025" cy="1238275"/>
              <a:chOff x="2290300" y="1138950"/>
              <a:chExt cx="4650025" cy="1238275"/>
            </a:xfrm>
          </p:grpSpPr>
          <p:sp>
            <p:nvSpPr>
              <p:cNvPr id="989" name="Google Shape;989;p35"/>
              <p:cNvSpPr txBox="1"/>
              <p:nvPr/>
            </p:nvSpPr>
            <p:spPr>
              <a:xfrm>
                <a:off x="5682125" y="127365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3271075" y="1138950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16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2290300" y="1140750"/>
                <a:ext cx="3163225" cy="1236475"/>
              </a:xfrm>
              <a:custGeom>
                <a:avLst/>
                <a:gdLst/>
                <a:ahLst/>
                <a:cxnLst/>
                <a:rect l="l" t="t" r="r" b="b"/>
                <a:pathLst>
                  <a:path w="126529" h="49459" extrusionOk="0">
                    <a:moveTo>
                      <a:pt x="112896" y="0"/>
                    </a:moveTo>
                    <a:lnTo>
                      <a:pt x="121992" y="13347"/>
                    </a:lnTo>
                    <a:lnTo>
                      <a:pt x="115634" y="22467"/>
                    </a:lnTo>
                    <a:lnTo>
                      <a:pt x="24396" y="22467"/>
                    </a:lnTo>
                    <a:lnTo>
                      <a:pt x="24396" y="22432"/>
                    </a:lnTo>
                    <a:lnTo>
                      <a:pt x="24373" y="22432"/>
                    </a:lnTo>
                    <a:lnTo>
                      <a:pt x="0" y="46804"/>
                    </a:lnTo>
                    <a:lnTo>
                      <a:pt x="2644" y="49459"/>
                    </a:lnTo>
                    <a:lnTo>
                      <a:pt x="25897" y="26194"/>
                    </a:lnTo>
                    <a:lnTo>
                      <a:pt x="117587" y="26194"/>
                    </a:lnTo>
                    <a:lnTo>
                      <a:pt x="126528" y="13383"/>
                    </a:lnTo>
                    <a:lnTo>
                      <a:pt x="1175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35"/>
            <p:cNvSpPr/>
            <p:nvPr/>
          </p:nvSpPr>
          <p:spPr>
            <a:xfrm>
              <a:off x="2214100" y="1939525"/>
              <a:ext cx="809950" cy="1152850"/>
            </a:xfrm>
            <a:custGeom>
              <a:avLst/>
              <a:gdLst/>
              <a:ahLst/>
              <a:cxnLst/>
              <a:rect l="l" t="t" r="r" b="b"/>
              <a:pathLst>
                <a:path w="32398" h="46114" extrusionOk="0">
                  <a:moveTo>
                    <a:pt x="0" y="0"/>
                  </a:moveTo>
                  <a:lnTo>
                    <a:pt x="0" y="46113"/>
                  </a:lnTo>
                  <a:lnTo>
                    <a:pt x="23384" y="22729"/>
                  </a:lnTo>
                  <a:lnTo>
                    <a:pt x="25754" y="20372"/>
                  </a:lnTo>
                  <a:lnTo>
                    <a:pt x="32397" y="13728"/>
                  </a:lnTo>
                  <a:cubicBezTo>
                    <a:pt x="24158" y="5299"/>
                    <a:pt x="12692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5"/>
          <p:cNvGrpSpPr/>
          <p:nvPr/>
        </p:nvGrpSpPr>
        <p:grpSpPr>
          <a:xfrm>
            <a:off x="1219411" y="3113075"/>
            <a:ext cx="4726225" cy="1493775"/>
            <a:chOff x="2214100" y="3092350"/>
            <a:chExt cx="4726225" cy="1493775"/>
          </a:xfrm>
        </p:grpSpPr>
        <p:grpSp>
          <p:nvGrpSpPr>
            <p:cNvPr id="995" name="Google Shape;995;p35"/>
            <p:cNvGrpSpPr/>
            <p:nvPr/>
          </p:nvGrpSpPr>
          <p:grpSpPr>
            <a:xfrm>
              <a:off x="2290600" y="3911025"/>
              <a:ext cx="4649725" cy="675100"/>
              <a:chOff x="2290600" y="3911025"/>
              <a:chExt cx="4649725" cy="675100"/>
            </a:xfrm>
          </p:grpSpPr>
          <p:sp>
            <p:nvSpPr>
              <p:cNvPr id="996" name="Google Shape;996;p35"/>
              <p:cNvSpPr txBox="1"/>
              <p:nvPr/>
            </p:nvSpPr>
            <p:spPr>
              <a:xfrm>
                <a:off x="5682125" y="40746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3271075" y="3929175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Earth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2290600" y="3911025"/>
                <a:ext cx="3162925" cy="675100"/>
              </a:xfrm>
              <a:custGeom>
                <a:avLst/>
                <a:gdLst/>
                <a:ahLst/>
                <a:cxnLst/>
                <a:rect l="l" t="t" r="r" b="b"/>
                <a:pathLst>
                  <a:path w="126517" h="27004" extrusionOk="0">
                    <a:moveTo>
                      <a:pt x="2632" y="1"/>
                    </a:moveTo>
                    <a:lnTo>
                      <a:pt x="0" y="2632"/>
                    </a:lnTo>
                    <a:lnTo>
                      <a:pt x="24384" y="26968"/>
                    </a:lnTo>
                    <a:lnTo>
                      <a:pt x="24384" y="27004"/>
                    </a:lnTo>
                    <a:lnTo>
                      <a:pt x="117575" y="27004"/>
                    </a:lnTo>
                    <a:lnTo>
                      <a:pt x="126516" y="14193"/>
                    </a:lnTo>
                    <a:lnTo>
                      <a:pt x="117575" y="810"/>
                    </a:lnTo>
                    <a:lnTo>
                      <a:pt x="112884" y="810"/>
                    </a:lnTo>
                    <a:lnTo>
                      <a:pt x="121980" y="14157"/>
                    </a:lnTo>
                    <a:lnTo>
                      <a:pt x="115622" y="23277"/>
                    </a:lnTo>
                    <a:lnTo>
                      <a:pt x="25885" y="23277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27430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9" name="Google Shape;999;p35"/>
            <p:cNvSpPr/>
            <p:nvPr/>
          </p:nvSpPr>
          <p:spPr>
            <a:xfrm>
              <a:off x="2214100" y="3092350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35"/>
          <p:cNvGrpSpPr/>
          <p:nvPr/>
        </p:nvGrpSpPr>
        <p:grpSpPr>
          <a:xfrm>
            <a:off x="1219411" y="2029125"/>
            <a:ext cx="5386425" cy="1083975"/>
            <a:chOff x="2214100" y="2008400"/>
            <a:chExt cx="5386425" cy="1083975"/>
          </a:xfrm>
        </p:grpSpPr>
        <p:grpSp>
          <p:nvGrpSpPr>
            <p:cNvPr id="1002" name="Google Shape;1002;p35"/>
            <p:cNvGrpSpPr/>
            <p:nvPr/>
          </p:nvGrpSpPr>
          <p:grpSpPr>
            <a:xfrm>
              <a:off x="3035625" y="2008400"/>
              <a:ext cx="4564900" cy="656075"/>
              <a:chOff x="3035625" y="2008400"/>
              <a:chExt cx="4564900" cy="656075"/>
            </a:xfrm>
          </p:grpSpPr>
          <p:sp>
            <p:nvSpPr>
              <p:cNvPr id="1003" name="Google Shape;1003;p35"/>
              <p:cNvSpPr txBox="1"/>
              <p:nvPr/>
            </p:nvSpPr>
            <p:spPr>
              <a:xfrm>
                <a:off x="6342325" y="21629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3931275" y="200840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</a:t>
                </a:r>
                <a:b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farthest planet</a:t>
                </a:r>
                <a:endParaRPr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3035625" y="200840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35"/>
            <p:cNvSpPr/>
            <p:nvPr/>
          </p:nvSpPr>
          <p:spPr>
            <a:xfrm>
              <a:off x="2214100" y="2282425"/>
              <a:ext cx="1134975" cy="809950"/>
            </a:xfrm>
            <a:custGeom>
              <a:avLst/>
              <a:gdLst/>
              <a:ahLst/>
              <a:cxnLst/>
              <a:rect l="l" t="t" r="r" b="b"/>
              <a:pathLst>
                <a:path w="45399" h="32398" extrusionOk="0">
                  <a:moveTo>
                    <a:pt x="32397" y="0"/>
                  </a:moveTo>
                  <a:lnTo>
                    <a:pt x="0" y="32397"/>
                  </a:lnTo>
                  <a:lnTo>
                    <a:pt x="45387" y="32397"/>
                  </a:lnTo>
                  <a:cubicBezTo>
                    <a:pt x="45399" y="32231"/>
                    <a:pt x="45399" y="32064"/>
                    <a:pt x="45399" y="31897"/>
                  </a:cubicBezTo>
                  <a:cubicBezTo>
                    <a:pt x="45399" y="19479"/>
                    <a:pt x="40434" y="8228"/>
                    <a:pt x="32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35"/>
          <p:cNvGrpSpPr/>
          <p:nvPr/>
        </p:nvGrpSpPr>
        <p:grpSpPr>
          <a:xfrm>
            <a:off x="1219411" y="3051575"/>
            <a:ext cx="5386425" cy="858925"/>
            <a:chOff x="2214100" y="3030850"/>
            <a:chExt cx="5386425" cy="858925"/>
          </a:xfrm>
        </p:grpSpPr>
        <p:grpSp>
          <p:nvGrpSpPr>
            <p:cNvPr id="1009" name="Google Shape;1009;p35"/>
            <p:cNvGrpSpPr/>
            <p:nvPr/>
          </p:nvGrpSpPr>
          <p:grpSpPr>
            <a:xfrm>
              <a:off x="3035625" y="3030850"/>
              <a:ext cx="4564900" cy="656075"/>
              <a:chOff x="3035625" y="3030850"/>
              <a:chExt cx="4564900" cy="656075"/>
            </a:xfrm>
          </p:grpSpPr>
          <p:sp>
            <p:nvSpPr>
              <p:cNvPr id="1010" name="Google Shape;1010;p35"/>
              <p:cNvSpPr txBox="1"/>
              <p:nvPr/>
            </p:nvSpPr>
            <p:spPr>
              <a:xfrm>
                <a:off x="6342325" y="3165379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1" name="Google Shape;1011;p35"/>
              <p:cNvSpPr/>
              <p:nvPr/>
            </p:nvSpPr>
            <p:spPr>
              <a:xfrm>
                <a:off x="3931275" y="303085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3035625" y="303085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35"/>
            <p:cNvSpPr/>
            <p:nvPr/>
          </p:nvSpPr>
          <p:spPr>
            <a:xfrm>
              <a:off x="2214100" y="3092350"/>
              <a:ext cx="1134675" cy="797425"/>
            </a:xfrm>
            <a:custGeom>
              <a:avLst/>
              <a:gdLst/>
              <a:ahLst/>
              <a:cxnLst/>
              <a:rect l="l" t="t" r="r" b="b"/>
              <a:pathLst>
                <a:path w="45387" h="31897" extrusionOk="0">
                  <a:moveTo>
                    <a:pt x="0" y="0"/>
                  </a:moveTo>
                  <a:lnTo>
                    <a:pt x="31897" y="31897"/>
                  </a:lnTo>
                  <a:cubicBezTo>
                    <a:pt x="40124" y="23741"/>
                    <a:pt x="45256" y="12478"/>
                    <a:pt x="45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35"/>
          <p:cNvSpPr/>
          <p:nvPr/>
        </p:nvSpPr>
        <p:spPr>
          <a:xfrm>
            <a:off x="548786" y="2435000"/>
            <a:ext cx="1330850" cy="133085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GEOGNOSIA</a:t>
            </a:r>
            <a:endParaRPr sz="16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A15B16-54A8-6C4B-B208-4B6D79B2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827C68-7820-9B4F-9E11-7E6CFF692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oogle Shape;1068;p37"/>
          <p:cNvGrpSpPr/>
          <p:nvPr/>
        </p:nvGrpSpPr>
        <p:grpSpPr>
          <a:xfrm>
            <a:off x="2016463" y="1138925"/>
            <a:ext cx="2838475" cy="1262675"/>
            <a:chOff x="2016463" y="1215125"/>
            <a:chExt cx="2838475" cy="1262675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865200"/>
              <a:ext cx="2838475" cy="612600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215125"/>
              <a:ext cx="1112950" cy="612900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287150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O1</a:t>
              </a:r>
              <a:endParaRPr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2" name="Google Shape;1072;p37"/>
            <p:cNvSpPr txBox="1"/>
            <p:nvPr/>
          </p:nvSpPr>
          <p:spPr>
            <a:xfrm>
              <a:off x="2016475" y="1492625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3" name="Google Shape;1073;p37"/>
          <p:cNvGrpSpPr/>
          <p:nvPr/>
        </p:nvGrpSpPr>
        <p:grpSpPr>
          <a:xfrm>
            <a:off x="2016463" y="2557850"/>
            <a:ext cx="2838475" cy="1262675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1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7" name="Google Shape;1077;p37"/>
            <p:cNvSpPr txBox="1"/>
            <p:nvPr/>
          </p:nvSpPr>
          <p:spPr>
            <a:xfrm>
              <a:off x="2016475" y="2911250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8" name="Google Shape;1078;p37"/>
          <p:cNvGrpSpPr/>
          <p:nvPr/>
        </p:nvGrpSpPr>
        <p:grpSpPr>
          <a:xfrm>
            <a:off x="4288763" y="1848250"/>
            <a:ext cx="2838788" cy="1262975"/>
            <a:chOff x="4288763" y="1924450"/>
            <a:chExt cx="2838788" cy="126297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5"/>
              <a:ext cx="2838775" cy="612900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1924450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463788" y="1996475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1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2" name="Google Shape;1082;p37"/>
            <p:cNvSpPr txBox="1"/>
            <p:nvPr/>
          </p:nvSpPr>
          <p:spPr>
            <a:xfrm>
              <a:off x="6014550" y="2201950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4288763" y="3267175"/>
            <a:ext cx="2838788" cy="1262675"/>
            <a:chOff x="4288763" y="3343375"/>
            <a:chExt cx="2838788" cy="1262675"/>
          </a:xfrm>
        </p:grpSpPr>
        <p:sp>
          <p:nvSpPr>
            <p:cNvPr id="1084" name="Google Shape;1084;p37"/>
            <p:cNvSpPr/>
            <p:nvPr/>
          </p:nvSpPr>
          <p:spPr>
            <a:xfrm>
              <a:off x="4288763" y="3993450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7" name="Google Shape;1087;p37"/>
            <p:cNvSpPr txBox="1"/>
            <p:nvPr/>
          </p:nvSpPr>
          <p:spPr>
            <a:xfrm>
              <a:off x="6014550" y="3620875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CC61856A-EE1B-F44D-BDB8-BA5E8FF3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E57DB-9966-6546-8A01-5936541B9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41"/>
          <p:cNvGrpSpPr/>
          <p:nvPr/>
        </p:nvGrpSpPr>
        <p:grpSpPr>
          <a:xfrm>
            <a:off x="1570900" y="1148973"/>
            <a:ext cx="1866300" cy="2260806"/>
            <a:chOff x="1570900" y="1148973"/>
            <a:chExt cx="1866300" cy="2260806"/>
          </a:xfrm>
        </p:grpSpPr>
        <p:sp>
          <p:nvSpPr>
            <p:cNvPr id="1241" name="Google Shape;1241;p41"/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2" name="Google Shape;1242;p41"/>
            <p:cNvSpPr txBox="1"/>
            <p:nvPr/>
          </p:nvSpPr>
          <p:spPr>
            <a:xfrm>
              <a:off x="1631169" y="1148973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3" name="Google Shape;1243;p41"/>
            <p:cNvSpPr txBox="1"/>
            <p:nvPr/>
          </p:nvSpPr>
          <p:spPr>
            <a:xfrm>
              <a:off x="1570900" y="1508116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5" name="Google Shape;1245;p41"/>
          <p:cNvGrpSpPr/>
          <p:nvPr/>
        </p:nvGrpSpPr>
        <p:grpSpPr>
          <a:xfrm>
            <a:off x="2951175" y="2184630"/>
            <a:ext cx="1866300" cy="2175005"/>
            <a:chOff x="2951175" y="2184630"/>
            <a:chExt cx="1866300" cy="2175005"/>
          </a:xfrm>
        </p:grpSpPr>
        <p:sp>
          <p:nvSpPr>
            <p:cNvPr id="1246" name="Google Shape;1246;p41"/>
            <p:cNvSpPr/>
            <p:nvPr/>
          </p:nvSpPr>
          <p:spPr>
            <a:xfrm>
              <a:off x="335262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10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7" name="Google Shape;1247;p41"/>
            <p:cNvSpPr txBox="1"/>
            <p:nvPr/>
          </p:nvSpPr>
          <p:spPr>
            <a:xfrm>
              <a:off x="3011444" y="3437828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8" name="Google Shape;1248;p41"/>
            <p:cNvSpPr txBox="1"/>
            <p:nvPr/>
          </p:nvSpPr>
          <p:spPr>
            <a:xfrm>
              <a:off x="2951175" y="3786934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3469243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0" name="Google Shape;1250;p41"/>
          <p:cNvGrpSpPr/>
          <p:nvPr/>
        </p:nvGrpSpPr>
        <p:grpSpPr>
          <a:xfrm>
            <a:off x="4331455" y="1148973"/>
            <a:ext cx="1866300" cy="2260806"/>
            <a:chOff x="4331455" y="1148973"/>
            <a:chExt cx="1866300" cy="2260806"/>
          </a:xfrm>
        </p:grpSpPr>
        <p:sp>
          <p:nvSpPr>
            <p:cNvPr id="1251" name="Google Shape;1251;p41"/>
            <p:cNvSpPr/>
            <p:nvPr/>
          </p:nvSpPr>
          <p:spPr>
            <a:xfrm>
              <a:off x="4728301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6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2" name="Google Shape;1252;p41"/>
            <p:cNvSpPr txBox="1"/>
            <p:nvPr/>
          </p:nvSpPr>
          <p:spPr>
            <a:xfrm>
              <a:off x="4391731" y="1148973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3" name="Google Shape;1253;p41"/>
            <p:cNvSpPr txBox="1"/>
            <p:nvPr/>
          </p:nvSpPr>
          <p:spPr>
            <a:xfrm>
              <a:off x="4331455" y="1508116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849555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5" name="Google Shape;1255;p41"/>
          <p:cNvGrpSpPr/>
          <p:nvPr/>
        </p:nvGrpSpPr>
        <p:grpSpPr>
          <a:xfrm>
            <a:off x="5706155" y="2184630"/>
            <a:ext cx="1866300" cy="2175005"/>
            <a:chOff x="5706155" y="2184630"/>
            <a:chExt cx="1866300" cy="2175005"/>
          </a:xfrm>
        </p:grpSpPr>
        <p:sp>
          <p:nvSpPr>
            <p:cNvPr id="1256" name="Google Shape;1256;p41"/>
            <p:cNvSpPr/>
            <p:nvPr/>
          </p:nvSpPr>
          <p:spPr>
            <a:xfrm>
              <a:off x="6109270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7" name="Google Shape;1257;p41"/>
            <p:cNvSpPr txBox="1"/>
            <p:nvPr/>
          </p:nvSpPr>
          <p:spPr>
            <a:xfrm>
              <a:off x="5766431" y="3437828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8" name="Google Shape;1258;p41"/>
            <p:cNvSpPr txBox="1"/>
            <p:nvPr/>
          </p:nvSpPr>
          <p:spPr>
            <a:xfrm>
              <a:off x="5706155" y="3786934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6224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60" name="Google Shape;1260;p41"/>
          <p:cNvSpPr/>
          <p:nvPr/>
        </p:nvSpPr>
        <p:spPr>
          <a:xfrm>
            <a:off x="3122440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1"/>
          <p:cNvSpPr/>
          <p:nvPr/>
        </p:nvSpPr>
        <p:spPr>
          <a:xfrm>
            <a:off x="4500102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1"/>
          <p:cNvSpPr/>
          <p:nvPr/>
        </p:nvSpPr>
        <p:spPr>
          <a:xfrm>
            <a:off x="5878440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90896BD-5780-F541-9C0E-CD7C2638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25531-1DF2-0A46-BF21-CA26E4F14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4"/>
          <p:cNvSpPr/>
          <p:nvPr/>
        </p:nvSpPr>
        <p:spPr>
          <a:xfrm>
            <a:off x="5446409" y="1891911"/>
            <a:ext cx="457841" cy="1686880"/>
          </a:xfrm>
          <a:custGeom>
            <a:avLst/>
            <a:gdLst/>
            <a:ahLst/>
            <a:cxnLst/>
            <a:rect l="l" t="t" r="r" b="b"/>
            <a:pathLst>
              <a:path w="23658" h="87166" extrusionOk="0">
                <a:moveTo>
                  <a:pt x="23658" y="38326"/>
                </a:moveTo>
                <a:lnTo>
                  <a:pt x="18086" y="38326"/>
                </a:lnTo>
                <a:cubicBezTo>
                  <a:pt x="16836" y="23551"/>
                  <a:pt x="10525" y="10192"/>
                  <a:pt x="893" y="0"/>
                </a:cubicBezTo>
                <a:lnTo>
                  <a:pt x="0" y="953"/>
                </a:lnTo>
                <a:cubicBezTo>
                  <a:pt x="9370" y="10906"/>
                  <a:pt x="15526" y="23932"/>
                  <a:pt x="16764" y="38326"/>
                </a:cubicBezTo>
                <a:lnTo>
                  <a:pt x="11275" y="38326"/>
                </a:lnTo>
                <a:lnTo>
                  <a:pt x="16859" y="48006"/>
                </a:lnTo>
                <a:cubicBezTo>
                  <a:pt x="15859" y="62687"/>
                  <a:pt x="9775" y="75998"/>
                  <a:pt x="345" y="86166"/>
                </a:cubicBezTo>
                <a:lnTo>
                  <a:pt x="1203" y="87166"/>
                </a:lnTo>
                <a:cubicBezTo>
                  <a:pt x="10942" y="76700"/>
                  <a:pt x="17217" y="62972"/>
                  <a:pt x="18181" y="478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44"/>
          <p:cNvGrpSpPr/>
          <p:nvPr/>
        </p:nvGrpSpPr>
        <p:grpSpPr>
          <a:xfrm>
            <a:off x="3779901" y="3037631"/>
            <a:ext cx="4301674" cy="1075593"/>
            <a:chOff x="3779901" y="3037631"/>
            <a:chExt cx="4301674" cy="1075593"/>
          </a:xfrm>
        </p:grpSpPr>
        <p:sp>
          <p:nvSpPr>
            <p:cNvPr id="1393" name="Google Shape;1393;p44"/>
            <p:cNvSpPr/>
            <p:nvPr/>
          </p:nvSpPr>
          <p:spPr>
            <a:xfrm>
              <a:off x="3779901" y="3559552"/>
              <a:ext cx="1689647" cy="515454"/>
            </a:xfrm>
            <a:custGeom>
              <a:avLst/>
              <a:gdLst/>
              <a:ahLst/>
              <a:cxnLst/>
              <a:rect l="l" t="t" r="r" b="b"/>
              <a:pathLst>
                <a:path w="87309" h="26635" extrusionOk="0">
                  <a:moveTo>
                    <a:pt x="87309" y="1001"/>
                  </a:moveTo>
                  <a:lnTo>
                    <a:pt x="86451" y="1"/>
                  </a:lnTo>
                  <a:cubicBezTo>
                    <a:pt x="76176" y="11085"/>
                    <a:pt x="61936" y="18443"/>
                    <a:pt x="46018" y="19801"/>
                  </a:cubicBezTo>
                  <a:lnTo>
                    <a:pt x="46018" y="14252"/>
                  </a:lnTo>
                  <a:lnTo>
                    <a:pt x="36267" y="19884"/>
                  </a:lnTo>
                  <a:cubicBezTo>
                    <a:pt x="22872" y="18943"/>
                    <a:pt x="10644" y="13776"/>
                    <a:pt x="893" y="5704"/>
                  </a:cubicBezTo>
                  <a:lnTo>
                    <a:pt x="0" y="6656"/>
                  </a:lnTo>
                  <a:cubicBezTo>
                    <a:pt x="10073" y="15026"/>
                    <a:pt x="22753" y="20348"/>
                    <a:pt x="36624" y="21218"/>
                  </a:cubicBezTo>
                  <a:lnTo>
                    <a:pt x="46018" y="26635"/>
                  </a:lnTo>
                  <a:lnTo>
                    <a:pt x="46018" y="21122"/>
                  </a:lnTo>
                  <a:cubicBezTo>
                    <a:pt x="62270" y="19753"/>
                    <a:pt x="76807" y="12276"/>
                    <a:pt x="87309" y="1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4333178" y="3037631"/>
              <a:ext cx="1590098" cy="1075593"/>
            </a:xfrm>
            <a:custGeom>
              <a:avLst/>
              <a:gdLst/>
              <a:ahLst/>
              <a:cxnLst/>
              <a:rect l="l" t="t" r="r" b="b"/>
              <a:pathLst>
                <a:path w="82165" h="55579" extrusionOk="0">
                  <a:moveTo>
                    <a:pt x="54376" y="0"/>
                  </a:moveTo>
                  <a:cubicBezTo>
                    <a:pt x="41291" y="0"/>
                    <a:pt x="30325" y="9049"/>
                    <a:pt x="27372" y="21217"/>
                  </a:cubicBezTo>
                  <a:cubicBezTo>
                    <a:pt x="26265" y="24777"/>
                    <a:pt x="22967" y="27372"/>
                    <a:pt x="19038" y="27372"/>
                  </a:cubicBezTo>
                  <a:cubicBezTo>
                    <a:pt x="16240" y="27372"/>
                    <a:pt x="13764" y="26051"/>
                    <a:pt x="12168" y="24003"/>
                  </a:cubicBezTo>
                  <a:cubicBezTo>
                    <a:pt x="10966" y="22265"/>
                    <a:pt x="8954" y="21122"/>
                    <a:pt x="6679" y="21122"/>
                  </a:cubicBezTo>
                  <a:cubicBezTo>
                    <a:pt x="2988" y="21122"/>
                    <a:pt x="0" y="24110"/>
                    <a:pt x="0" y="27801"/>
                  </a:cubicBezTo>
                  <a:cubicBezTo>
                    <a:pt x="0" y="31480"/>
                    <a:pt x="2988" y="34469"/>
                    <a:pt x="6679" y="34469"/>
                  </a:cubicBezTo>
                  <a:cubicBezTo>
                    <a:pt x="8954" y="34469"/>
                    <a:pt x="10966" y="33326"/>
                    <a:pt x="12168" y="31587"/>
                  </a:cubicBezTo>
                  <a:cubicBezTo>
                    <a:pt x="13764" y="29539"/>
                    <a:pt x="16240" y="28218"/>
                    <a:pt x="19038" y="28206"/>
                  </a:cubicBezTo>
                  <a:cubicBezTo>
                    <a:pt x="22955" y="28206"/>
                    <a:pt x="26265" y="30801"/>
                    <a:pt x="27372" y="34361"/>
                  </a:cubicBezTo>
                  <a:cubicBezTo>
                    <a:pt x="30325" y="46542"/>
                    <a:pt x="41291" y="55578"/>
                    <a:pt x="54376" y="55578"/>
                  </a:cubicBezTo>
                  <a:cubicBezTo>
                    <a:pt x="54383" y="55578"/>
                    <a:pt x="54391" y="55578"/>
                    <a:pt x="54398" y="55578"/>
                  </a:cubicBezTo>
                  <a:cubicBezTo>
                    <a:pt x="69735" y="55578"/>
                    <a:pt x="82165" y="43141"/>
                    <a:pt x="82165" y="27801"/>
                  </a:cubicBezTo>
                  <a:cubicBezTo>
                    <a:pt x="82165" y="12442"/>
                    <a:pt x="69723" y="0"/>
                    <a:pt x="54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4379260" y="3491348"/>
              <a:ext cx="168444" cy="168444"/>
            </a:xfrm>
            <a:custGeom>
              <a:avLst/>
              <a:gdLst/>
              <a:ahLst/>
              <a:cxnLst/>
              <a:rect l="l" t="t" r="r" b="b"/>
              <a:pathLst>
                <a:path w="8704" h="8704" extrusionOk="0">
                  <a:moveTo>
                    <a:pt x="8704" y="4346"/>
                  </a:moveTo>
                  <a:cubicBezTo>
                    <a:pt x="8704" y="6751"/>
                    <a:pt x="6751" y="8704"/>
                    <a:pt x="4346" y="8704"/>
                  </a:cubicBezTo>
                  <a:cubicBezTo>
                    <a:pt x="1941" y="8704"/>
                    <a:pt x="0" y="6751"/>
                    <a:pt x="0" y="4346"/>
                  </a:cubicBezTo>
                  <a:cubicBezTo>
                    <a:pt x="0" y="1941"/>
                    <a:pt x="1941" y="0"/>
                    <a:pt x="4346" y="0"/>
                  </a:cubicBezTo>
                  <a:cubicBezTo>
                    <a:pt x="6751" y="0"/>
                    <a:pt x="8704" y="1941"/>
                    <a:pt x="8704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5001438" y="3188786"/>
              <a:ext cx="791943" cy="791962"/>
            </a:xfrm>
            <a:custGeom>
              <a:avLst/>
              <a:gdLst/>
              <a:ahLst/>
              <a:cxnLst/>
              <a:rect l="l" t="t" r="r" b="b"/>
              <a:pathLst>
                <a:path w="40922" h="40923" extrusionOk="0">
                  <a:moveTo>
                    <a:pt x="40922" y="20455"/>
                  </a:moveTo>
                  <a:cubicBezTo>
                    <a:pt x="40922" y="31754"/>
                    <a:pt x="31766" y="40922"/>
                    <a:pt x="20455" y="40922"/>
                  </a:cubicBezTo>
                  <a:cubicBezTo>
                    <a:pt x="9156" y="40922"/>
                    <a:pt x="0" y="31754"/>
                    <a:pt x="0" y="20455"/>
                  </a:cubicBezTo>
                  <a:cubicBezTo>
                    <a:pt x="0" y="9156"/>
                    <a:pt x="9156" y="1"/>
                    <a:pt x="20455" y="1"/>
                  </a:cubicBezTo>
                  <a:cubicBezTo>
                    <a:pt x="31766" y="1"/>
                    <a:pt x="40922" y="9156"/>
                    <a:pt x="40922" y="20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 txBox="1"/>
            <p:nvPr/>
          </p:nvSpPr>
          <p:spPr>
            <a:xfrm flipH="1">
              <a:off x="6257575" y="3074724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8" name="Google Shape;1398;p44"/>
            <p:cNvSpPr txBox="1"/>
            <p:nvPr/>
          </p:nvSpPr>
          <p:spPr>
            <a:xfrm flipH="1">
              <a:off x="6257575" y="3413503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dolor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amet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consectetur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adipiscing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elit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Suspendisse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ut</a:t>
              </a:r>
            </a:p>
          </p:txBody>
        </p:sp>
      </p:grpSp>
      <p:sp>
        <p:nvSpPr>
          <p:cNvPr id="1402" name="Google Shape;1402;p44"/>
          <p:cNvSpPr txBox="1">
            <a:spLocks noGrp="1"/>
          </p:cNvSpPr>
          <p:nvPr>
            <p:ph type="title"/>
          </p:nvPr>
        </p:nvSpPr>
        <p:spPr>
          <a:xfrm>
            <a:off x="710275" y="211622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LOREM IPSUM</a:t>
            </a:r>
            <a:endParaRPr dirty="0"/>
          </a:p>
        </p:txBody>
      </p:sp>
      <p:sp>
        <p:nvSpPr>
          <p:cNvPr id="1403" name="Google Shape;1403;p44"/>
          <p:cNvSpPr/>
          <p:nvPr/>
        </p:nvSpPr>
        <p:spPr>
          <a:xfrm>
            <a:off x="4142500" y="2324800"/>
            <a:ext cx="858955" cy="858955"/>
          </a:xfrm>
          <a:custGeom>
            <a:avLst/>
            <a:gdLst/>
            <a:ahLst/>
            <a:cxnLst/>
            <a:rect l="l" t="t" r="r" b="b"/>
            <a:pathLst>
              <a:path w="53853" h="53853" extrusionOk="0">
                <a:moveTo>
                  <a:pt x="26921" y="0"/>
                </a:moveTo>
                <a:cubicBezTo>
                  <a:pt x="12050" y="0"/>
                  <a:pt x="1" y="12061"/>
                  <a:pt x="1" y="26932"/>
                </a:cubicBezTo>
                <a:cubicBezTo>
                  <a:pt x="1" y="41803"/>
                  <a:pt x="12050" y="53852"/>
                  <a:pt x="26921" y="53852"/>
                </a:cubicBezTo>
                <a:cubicBezTo>
                  <a:pt x="41792" y="53852"/>
                  <a:pt x="53853" y="41803"/>
                  <a:pt x="53853" y="26932"/>
                </a:cubicBezTo>
                <a:cubicBezTo>
                  <a:pt x="53853" y="12061"/>
                  <a:pt x="41792" y="0"/>
                  <a:pt x="269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GEOGNOSIA</a:t>
            </a:r>
            <a:endParaRPr sz="800" dirty="0"/>
          </a:p>
        </p:txBody>
      </p:sp>
      <p:grpSp>
        <p:nvGrpSpPr>
          <p:cNvPr id="1404" name="Google Shape;1404;p44"/>
          <p:cNvGrpSpPr/>
          <p:nvPr/>
        </p:nvGrpSpPr>
        <p:grpSpPr>
          <a:xfrm>
            <a:off x="1230299" y="1781303"/>
            <a:ext cx="3065919" cy="2331880"/>
            <a:chOff x="1230299" y="1781303"/>
            <a:chExt cx="3065919" cy="2331880"/>
          </a:xfrm>
        </p:grpSpPr>
        <p:sp>
          <p:nvSpPr>
            <p:cNvPr id="1405" name="Google Shape;1405;p44"/>
            <p:cNvSpPr/>
            <p:nvPr/>
          </p:nvSpPr>
          <p:spPr>
            <a:xfrm>
              <a:off x="3229160" y="1781303"/>
              <a:ext cx="577885" cy="1906937"/>
            </a:xfrm>
            <a:custGeom>
              <a:avLst/>
              <a:gdLst/>
              <a:ahLst/>
              <a:cxnLst/>
              <a:rect l="l" t="t" r="r" b="b"/>
              <a:pathLst>
                <a:path w="29861" h="98537" extrusionOk="0">
                  <a:moveTo>
                    <a:pt x="6882" y="54769"/>
                  </a:moveTo>
                  <a:lnTo>
                    <a:pt x="12383" y="54769"/>
                  </a:lnTo>
                  <a:lnTo>
                    <a:pt x="6811" y="45101"/>
                  </a:lnTo>
                  <a:cubicBezTo>
                    <a:pt x="8037" y="27289"/>
                    <a:pt x="16776" y="11514"/>
                    <a:pt x="29861" y="905"/>
                  </a:cubicBezTo>
                  <a:lnTo>
                    <a:pt x="28920" y="0"/>
                  </a:lnTo>
                  <a:cubicBezTo>
                    <a:pt x="15562" y="10871"/>
                    <a:pt x="6680" y="27039"/>
                    <a:pt x="5489" y="45268"/>
                  </a:cubicBezTo>
                  <a:lnTo>
                    <a:pt x="0" y="54769"/>
                  </a:lnTo>
                  <a:lnTo>
                    <a:pt x="5572" y="54769"/>
                  </a:lnTo>
                  <a:cubicBezTo>
                    <a:pt x="7025" y="72331"/>
                    <a:pt x="15621" y="87892"/>
                    <a:pt x="28456" y="98536"/>
                  </a:cubicBezTo>
                  <a:lnTo>
                    <a:pt x="29349" y="97584"/>
                  </a:lnTo>
                  <a:cubicBezTo>
                    <a:pt x="16776" y="87178"/>
                    <a:pt x="8335" y="71962"/>
                    <a:pt x="6882" y="54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3220625" y="2523298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24099" y="0"/>
                    <a:pt x="21110" y="2989"/>
                    <a:pt x="21110" y="6680"/>
                  </a:cubicBezTo>
                  <a:cubicBezTo>
                    <a:pt x="21110" y="8954"/>
                    <a:pt x="22253" y="10954"/>
                    <a:pt x="23992" y="12169"/>
                  </a:cubicBezTo>
                  <a:cubicBezTo>
                    <a:pt x="26052" y="13764"/>
                    <a:pt x="27373" y="16240"/>
                    <a:pt x="27373" y="19038"/>
                  </a:cubicBezTo>
                  <a:cubicBezTo>
                    <a:pt x="27373" y="22956"/>
                    <a:pt x="24789" y="26266"/>
                    <a:pt x="21229" y="27373"/>
                  </a:cubicBezTo>
                  <a:cubicBezTo>
                    <a:pt x="9049" y="30314"/>
                    <a:pt x="1" y="41279"/>
                    <a:pt x="1" y="54376"/>
                  </a:cubicBezTo>
                  <a:cubicBezTo>
                    <a:pt x="1" y="69711"/>
                    <a:pt x="12443" y="82153"/>
                    <a:pt x="27790" y="82153"/>
                  </a:cubicBezTo>
                  <a:cubicBezTo>
                    <a:pt x="27797" y="82153"/>
                    <a:pt x="27804" y="82153"/>
                    <a:pt x="27812" y="82153"/>
                  </a:cubicBezTo>
                  <a:cubicBezTo>
                    <a:pt x="43149" y="82153"/>
                    <a:pt x="55579" y="69716"/>
                    <a:pt x="55579" y="54376"/>
                  </a:cubicBezTo>
                  <a:cubicBezTo>
                    <a:pt x="55579" y="41291"/>
                    <a:pt x="46542" y="30326"/>
                    <a:pt x="34362" y="27373"/>
                  </a:cubicBezTo>
                  <a:cubicBezTo>
                    <a:pt x="30802" y="26266"/>
                    <a:pt x="28218" y="22956"/>
                    <a:pt x="28218" y="19038"/>
                  </a:cubicBezTo>
                  <a:cubicBezTo>
                    <a:pt x="28218" y="16240"/>
                    <a:pt x="29540" y="13764"/>
                    <a:pt x="31576" y="12169"/>
                  </a:cubicBezTo>
                  <a:cubicBezTo>
                    <a:pt x="33326" y="10954"/>
                    <a:pt x="34469" y="8954"/>
                    <a:pt x="34469" y="6680"/>
                  </a:cubicBezTo>
                  <a:cubicBezTo>
                    <a:pt x="34469" y="2989"/>
                    <a:pt x="31469" y="0"/>
                    <a:pt x="2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3674131" y="2570077"/>
              <a:ext cx="168676" cy="168444"/>
            </a:xfrm>
            <a:custGeom>
              <a:avLst/>
              <a:gdLst/>
              <a:ahLst/>
              <a:cxnLst/>
              <a:rect l="l" t="t" r="r" b="b"/>
              <a:pathLst>
                <a:path w="8716" h="8704" extrusionOk="0">
                  <a:moveTo>
                    <a:pt x="8716" y="4346"/>
                  </a:moveTo>
                  <a:cubicBezTo>
                    <a:pt x="8716" y="6751"/>
                    <a:pt x="6763" y="8704"/>
                    <a:pt x="4358" y="8704"/>
                  </a:cubicBezTo>
                  <a:cubicBezTo>
                    <a:pt x="1953" y="8704"/>
                    <a:pt x="0" y="6751"/>
                    <a:pt x="0" y="4346"/>
                  </a:cubicBezTo>
                  <a:cubicBezTo>
                    <a:pt x="0" y="1941"/>
                    <a:pt x="1953" y="0"/>
                    <a:pt x="4358" y="0"/>
                  </a:cubicBezTo>
                  <a:cubicBezTo>
                    <a:pt x="6763" y="0"/>
                    <a:pt x="8716" y="1941"/>
                    <a:pt x="8716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3362336" y="3188786"/>
              <a:ext cx="792195" cy="791962"/>
            </a:xfrm>
            <a:custGeom>
              <a:avLst/>
              <a:gdLst/>
              <a:ahLst/>
              <a:cxnLst/>
              <a:rect l="l" t="t" r="r" b="b"/>
              <a:pathLst>
                <a:path w="40935" h="40923" extrusionOk="0">
                  <a:moveTo>
                    <a:pt x="40935" y="20455"/>
                  </a:moveTo>
                  <a:cubicBezTo>
                    <a:pt x="40935" y="31754"/>
                    <a:pt x="31767" y="40922"/>
                    <a:pt x="20468" y="40922"/>
                  </a:cubicBezTo>
                  <a:cubicBezTo>
                    <a:pt x="9169" y="40922"/>
                    <a:pt x="1" y="31754"/>
                    <a:pt x="1" y="20455"/>
                  </a:cubicBezTo>
                  <a:cubicBezTo>
                    <a:pt x="1" y="9156"/>
                    <a:pt x="9169" y="1"/>
                    <a:pt x="20468" y="1"/>
                  </a:cubicBezTo>
                  <a:cubicBezTo>
                    <a:pt x="31767" y="1"/>
                    <a:pt x="40935" y="9156"/>
                    <a:pt x="40935" y="20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 txBox="1"/>
            <p:nvPr/>
          </p:nvSpPr>
          <p:spPr>
            <a:xfrm flipH="1">
              <a:off x="1424701" y="3065387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lang="es-ES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ipsum</a:t>
              </a:r>
              <a:endParaRPr lang="es-ES"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0" name="Google Shape;1410;p44"/>
            <p:cNvSpPr txBox="1"/>
            <p:nvPr/>
          </p:nvSpPr>
          <p:spPr>
            <a:xfrm flipH="1">
              <a:off x="1230299" y="3404163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dolor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amet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consectetur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adipiscing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elit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Suspendisse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ut</a:t>
              </a:r>
            </a:p>
          </p:txBody>
        </p:sp>
      </p:grpSp>
      <p:grpSp>
        <p:nvGrpSpPr>
          <p:cNvPr id="1415" name="Google Shape;1415;p44"/>
          <p:cNvGrpSpPr/>
          <p:nvPr/>
        </p:nvGrpSpPr>
        <p:grpSpPr>
          <a:xfrm>
            <a:off x="1161300" y="1395325"/>
            <a:ext cx="4302251" cy="1075593"/>
            <a:chOff x="1161300" y="1395325"/>
            <a:chExt cx="4302251" cy="1075593"/>
          </a:xfrm>
        </p:grpSpPr>
        <p:sp>
          <p:nvSpPr>
            <p:cNvPr id="1416" name="Google Shape;1416;p44"/>
            <p:cNvSpPr/>
            <p:nvPr/>
          </p:nvSpPr>
          <p:spPr>
            <a:xfrm>
              <a:off x="3788882" y="1399932"/>
              <a:ext cx="1674669" cy="510383"/>
            </a:xfrm>
            <a:custGeom>
              <a:avLst/>
              <a:gdLst/>
              <a:ahLst/>
              <a:cxnLst/>
              <a:rect l="l" t="t" r="r" b="b"/>
              <a:pathLst>
                <a:path w="86535" h="26373" extrusionOk="0">
                  <a:moveTo>
                    <a:pt x="44423" y="5549"/>
                  </a:moveTo>
                  <a:lnTo>
                    <a:pt x="34826" y="1"/>
                  </a:lnTo>
                  <a:lnTo>
                    <a:pt x="34826" y="5632"/>
                  </a:lnTo>
                  <a:cubicBezTo>
                    <a:pt x="21694" y="6728"/>
                    <a:pt x="9668" y="11823"/>
                    <a:pt x="0" y="19705"/>
                  </a:cubicBezTo>
                  <a:lnTo>
                    <a:pt x="941" y="20610"/>
                  </a:lnTo>
                  <a:cubicBezTo>
                    <a:pt x="10371" y="12978"/>
                    <a:pt x="22063" y="8025"/>
                    <a:pt x="34826" y="6942"/>
                  </a:cubicBezTo>
                  <a:lnTo>
                    <a:pt x="34826" y="12395"/>
                  </a:lnTo>
                  <a:lnTo>
                    <a:pt x="44423" y="6859"/>
                  </a:lnTo>
                  <a:cubicBezTo>
                    <a:pt x="60615" y="7942"/>
                    <a:pt x="75153" y="15229"/>
                    <a:pt x="85642" y="26373"/>
                  </a:cubicBezTo>
                  <a:lnTo>
                    <a:pt x="86535" y="25420"/>
                  </a:lnTo>
                  <a:cubicBezTo>
                    <a:pt x="75808" y="14062"/>
                    <a:pt x="60972" y="6632"/>
                    <a:pt x="44423" y="5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3220625" y="1395325"/>
              <a:ext cx="1589885" cy="1075593"/>
            </a:xfrm>
            <a:custGeom>
              <a:avLst/>
              <a:gdLst/>
              <a:ahLst/>
              <a:cxnLst/>
              <a:rect l="l" t="t" r="r" b="b"/>
              <a:pathLst>
                <a:path w="82154" h="55579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3137"/>
                    <a:pt x="12443" y="55579"/>
                    <a:pt x="27790" y="55579"/>
                  </a:cubicBezTo>
                  <a:cubicBezTo>
                    <a:pt x="40875" y="55579"/>
                    <a:pt x="51829" y="46542"/>
                    <a:pt x="54793" y="34362"/>
                  </a:cubicBezTo>
                  <a:cubicBezTo>
                    <a:pt x="55889" y="30802"/>
                    <a:pt x="59199" y="28218"/>
                    <a:pt x="63116" y="28218"/>
                  </a:cubicBezTo>
                  <a:cubicBezTo>
                    <a:pt x="65914" y="28218"/>
                    <a:pt x="68402" y="29540"/>
                    <a:pt x="69997" y="31576"/>
                  </a:cubicBezTo>
                  <a:cubicBezTo>
                    <a:pt x="71200" y="33326"/>
                    <a:pt x="73212" y="34457"/>
                    <a:pt x="75486" y="34457"/>
                  </a:cubicBezTo>
                  <a:cubicBezTo>
                    <a:pt x="79165" y="34457"/>
                    <a:pt x="82154" y="31469"/>
                    <a:pt x="82154" y="27790"/>
                  </a:cubicBezTo>
                  <a:cubicBezTo>
                    <a:pt x="82154" y="24099"/>
                    <a:pt x="79165" y="21110"/>
                    <a:pt x="75486" y="21110"/>
                  </a:cubicBezTo>
                  <a:cubicBezTo>
                    <a:pt x="73212" y="21110"/>
                    <a:pt x="71200" y="22253"/>
                    <a:pt x="69997" y="23991"/>
                  </a:cubicBezTo>
                  <a:cubicBezTo>
                    <a:pt x="68402" y="26051"/>
                    <a:pt x="65926" y="27373"/>
                    <a:pt x="63116" y="27373"/>
                  </a:cubicBezTo>
                  <a:cubicBezTo>
                    <a:pt x="59199" y="27373"/>
                    <a:pt x="55900" y="24789"/>
                    <a:pt x="54793" y="21229"/>
                  </a:cubicBezTo>
                  <a:cubicBezTo>
                    <a:pt x="51840" y="9049"/>
                    <a:pt x="40875" y="0"/>
                    <a:pt x="27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3362336" y="1537036"/>
              <a:ext cx="792195" cy="792195"/>
            </a:xfrm>
            <a:custGeom>
              <a:avLst/>
              <a:gdLst/>
              <a:ahLst/>
              <a:cxnLst/>
              <a:rect l="l" t="t" r="r" b="b"/>
              <a:pathLst>
                <a:path w="40935" h="40935" extrusionOk="0">
                  <a:moveTo>
                    <a:pt x="40935" y="20468"/>
                  </a:moveTo>
                  <a:cubicBezTo>
                    <a:pt x="40935" y="31767"/>
                    <a:pt x="31767" y="40934"/>
                    <a:pt x="20468" y="40934"/>
                  </a:cubicBezTo>
                  <a:cubicBezTo>
                    <a:pt x="9169" y="40934"/>
                    <a:pt x="1" y="31767"/>
                    <a:pt x="1" y="20468"/>
                  </a:cubicBezTo>
                  <a:cubicBezTo>
                    <a:pt x="1" y="9169"/>
                    <a:pt x="9169" y="1"/>
                    <a:pt x="20468" y="1"/>
                  </a:cubicBezTo>
                  <a:cubicBezTo>
                    <a:pt x="31767" y="1"/>
                    <a:pt x="40935" y="9169"/>
                    <a:pt x="40935" y="20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599317" y="1848810"/>
              <a:ext cx="168696" cy="168696"/>
            </a:xfrm>
            <a:custGeom>
              <a:avLst/>
              <a:gdLst/>
              <a:ahLst/>
              <a:cxnLst/>
              <a:rect l="l" t="t" r="r" b="b"/>
              <a:pathLst>
                <a:path w="8717" h="8717" extrusionOk="0">
                  <a:moveTo>
                    <a:pt x="8716" y="4359"/>
                  </a:moveTo>
                  <a:cubicBezTo>
                    <a:pt x="8716" y="6764"/>
                    <a:pt x="6763" y="8716"/>
                    <a:pt x="4358" y="8716"/>
                  </a:cubicBezTo>
                  <a:cubicBezTo>
                    <a:pt x="1953" y="8716"/>
                    <a:pt x="1" y="6764"/>
                    <a:pt x="1" y="4359"/>
                  </a:cubicBezTo>
                  <a:cubicBezTo>
                    <a:pt x="1" y="1953"/>
                    <a:pt x="1953" y="1"/>
                    <a:pt x="4358" y="1"/>
                  </a:cubicBezTo>
                  <a:cubicBezTo>
                    <a:pt x="6763" y="1"/>
                    <a:pt x="8716" y="1953"/>
                    <a:pt x="8716" y="4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 txBox="1"/>
            <p:nvPr/>
          </p:nvSpPr>
          <p:spPr>
            <a:xfrm flipH="1">
              <a:off x="1161300" y="1458002"/>
              <a:ext cx="18240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lang="es-ES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ipsum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21" name="Google Shape;1421;p44"/>
            <p:cNvSpPr txBox="1"/>
            <p:nvPr/>
          </p:nvSpPr>
          <p:spPr>
            <a:xfrm flipH="1">
              <a:off x="1230325" y="1726949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dolor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amet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consectetur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adipiscing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elit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Suspendisse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ut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8" name="Google Shape;1428;p44"/>
          <p:cNvGrpSpPr/>
          <p:nvPr/>
        </p:nvGrpSpPr>
        <p:grpSpPr>
          <a:xfrm>
            <a:off x="4847727" y="1395325"/>
            <a:ext cx="3233873" cy="1589885"/>
            <a:chOff x="4847727" y="1395325"/>
            <a:chExt cx="3233873" cy="1589885"/>
          </a:xfrm>
        </p:grpSpPr>
        <p:sp>
          <p:nvSpPr>
            <p:cNvPr id="1429" name="Google Shape;1429;p44"/>
            <p:cNvSpPr/>
            <p:nvPr/>
          </p:nvSpPr>
          <p:spPr>
            <a:xfrm>
              <a:off x="4847727" y="1395325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0874"/>
                    <a:pt x="9038" y="51828"/>
                    <a:pt x="21218" y="54793"/>
                  </a:cubicBezTo>
                  <a:cubicBezTo>
                    <a:pt x="24778" y="55888"/>
                    <a:pt x="27361" y="59198"/>
                    <a:pt x="27361" y="63115"/>
                  </a:cubicBezTo>
                  <a:cubicBezTo>
                    <a:pt x="27361" y="65913"/>
                    <a:pt x="26040" y="68402"/>
                    <a:pt x="23992" y="69997"/>
                  </a:cubicBezTo>
                  <a:cubicBezTo>
                    <a:pt x="22253" y="71200"/>
                    <a:pt x="21110" y="73212"/>
                    <a:pt x="21110" y="75486"/>
                  </a:cubicBezTo>
                  <a:cubicBezTo>
                    <a:pt x="21110" y="79165"/>
                    <a:pt x="24099" y="82153"/>
                    <a:pt x="27790" y="82153"/>
                  </a:cubicBezTo>
                  <a:cubicBezTo>
                    <a:pt x="31469" y="82153"/>
                    <a:pt x="34457" y="79165"/>
                    <a:pt x="34457" y="75486"/>
                  </a:cubicBezTo>
                  <a:cubicBezTo>
                    <a:pt x="34457" y="73212"/>
                    <a:pt x="33314" y="71200"/>
                    <a:pt x="31576" y="69997"/>
                  </a:cubicBezTo>
                  <a:cubicBezTo>
                    <a:pt x="29528" y="68402"/>
                    <a:pt x="28207" y="65925"/>
                    <a:pt x="28207" y="63115"/>
                  </a:cubicBezTo>
                  <a:cubicBezTo>
                    <a:pt x="28207" y="59198"/>
                    <a:pt x="30790" y="55900"/>
                    <a:pt x="34350" y="54793"/>
                  </a:cubicBezTo>
                  <a:cubicBezTo>
                    <a:pt x="46530" y="51840"/>
                    <a:pt x="55579" y="40874"/>
                    <a:pt x="55579" y="27790"/>
                  </a:cubicBezTo>
                  <a:cubicBezTo>
                    <a:pt x="55579" y="12442"/>
                    <a:pt x="43137" y="0"/>
                    <a:pt x="27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5301234" y="2769404"/>
              <a:ext cx="168444" cy="168676"/>
            </a:xfrm>
            <a:custGeom>
              <a:avLst/>
              <a:gdLst/>
              <a:ahLst/>
              <a:cxnLst/>
              <a:rect l="l" t="t" r="r" b="b"/>
              <a:pathLst>
                <a:path w="8704" h="8716" extrusionOk="0">
                  <a:moveTo>
                    <a:pt x="8704" y="4358"/>
                  </a:moveTo>
                  <a:cubicBezTo>
                    <a:pt x="8704" y="6763"/>
                    <a:pt x="6763" y="8716"/>
                    <a:pt x="4358" y="8716"/>
                  </a:cubicBezTo>
                  <a:cubicBezTo>
                    <a:pt x="1953" y="8716"/>
                    <a:pt x="0" y="6763"/>
                    <a:pt x="0" y="4358"/>
                  </a:cubicBezTo>
                  <a:cubicBezTo>
                    <a:pt x="0" y="1953"/>
                    <a:pt x="1953" y="0"/>
                    <a:pt x="4358" y="0"/>
                  </a:cubicBezTo>
                  <a:cubicBezTo>
                    <a:pt x="6763" y="0"/>
                    <a:pt x="8704" y="1953"/>
                    <a:pt x="8704" y="4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5001438" y="1537036"/>
              <a:ext cx="791943" cy="792195"/>
            </a:xfrm>
            <a:custGeom>
              <a:avLst/>
              <a:gdLst/>
              <a:ahLst/>
              <a:cxnLst/>
              <a:rect l="l" t="t" r="r" b="b"/>
              <a:pathLst>
                <a:path w="40922" h="40935" extrusionOk="0">
                  <a:moveTo>
                    <a:pt x="40922" y="20468"/>
                  </a:moveTo>
                  <a:cubicBezTo>
                    <a:pt x="40922" y="31767"/>
                    <a:pt x="31766" y="40934"/>
                    <a:pt x="20455" y="40934"/>
                  </a:cubicBezTo>
                  <a:cubicBezTo>
                    <a:pt x="9156" y="40934"/>
                    <a:pt x="0" y="31767"/>
                    <a:pt x="0" y="20468"/>
                  </a:cubicBezTo>
                  <a:cubicBezTo>
                    <a:pt x="0" y="9169"/>
                    <a:pt x="9156" y="1"/>
                    <a:pt x="20455" y="1"/>
                  </a:cubicBezTo>
                  <a:cubicBezTo>
                    <a:pt x="31766" y="1"/>
                    <a:pt x="40922" y="9169"/>
                    <a:pt x="40922" y="20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44"/>
            <p:cNvSpPr txBox="1"/>
            <p:nvPr/>
          </p:nvSpPr>
          <p:spPr>
            <a:xfrm flipH="1">
              <a:off x="6257575" y="1458002"/>
              <a:ext cx="1560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Lorem</a:t>
              </a:r>
              <a:r>
                <a:rPr lang="es-ES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s-ES" sz="1700" dirty="0" err="1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ipsum</a:t>
              </a:r>
              <a:endParaRPr lang="es-ES"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3" name="Google Shape;1433;p44"/>
            <p:cNvSpPr txBox="1"/>
            <p:nvPr/>
          </p:nvSpPr>
          <p:spPr>
            <a:xfrm flipH="1">
              <a:off x="6257600" y="1726949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dolor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amet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consectetur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adipiscing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elit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s-ES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Suspendisse</a:t>
              </a:r>
              <a:r>
                <a:rPr lang="es-E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ut</a:t>
              </a:r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5123F2-CFF2-1A41-B66A-CA1B70565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804C1533-F501-F545-BCB8-200D9ABB1A69}"/>
              </a:ext>
            </a:extLst>
          </p:cNvPr>
          <p:cNvSpPr/>
          <p:nvPr/>
        </p:nvSpPr>
        <p:spPr>
          <a:xfrm>
            <a:off x="330076" y="1492586"/>
            <a:ext cx="2769963" cy="29143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3F45ECE-BDBD-854F-A18C-93D5BC81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Team</a:t>
            </a:r>
            <a:endParaRPr lang="es-ES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D653A44-BBC4-2649-A1BE-EAACDA7CA2F1}"/>
              </a:ext>
            </a:extLst>
          </p:cNvPr>
          <p:cNvSpPr/>
          <p:nvPr/>
        </p:nvSpPr>
        <p:spPr>
          <a:xfrm rot="10800000">
            <a:off x="3182558" y="1492586"/>
            <a:ext cx="2769963" cy="29143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15A9DC00-3722-6845-9FC7-9990835C3BEC}"/>
              </a:ext>
            </a:extLst>
          </p:cNvPr>
          <p:cNvSpPr/>
          <p:nvPr/>
        </p:nvSpPr>
        <p:spPr>
          <a:xfrm>
            <a:off x="6035040" y="1492586"/>
            <a:ext cx="2769963" cy="291437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33D19FF-329D-6645-A060-6DB028CDBAA9}"/>
              </a:ext>
            </a:extLst>
          </p:cNvPr>
          <p:cNvSpPr/>
          <p:nvPr/>
        </p:nvSpPr>
        <p:spPr>
          <a:xfrm>
            <a:off x="430437" y="2310140"/>
            <a:ext cx="256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b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farthest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planet</a:t>
            </a:r>
            <a:endParaRPr lang="es-ES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FEA686D-1AB7-7D44-B4B5-3058280B687D}"/>
              </a:ext>
            </a:extLst>
          </p:cNvPr>
          <p:cNvSpPr/>
          <p:nvPr/>
        </p:nvSpPr>
        <p:spPr>
          <a:xfrm>
            <a:off x="3285150" y="2310140"/>
            <a:ext cx="256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b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farthest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planet</a:t>
            </a:r>
            <a:endParaRPr lang="es-ES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F9F13FA-8860-304D-BE2A-F96C7E971159}"/>
              </a:ext>
            </a:extLst>
          </p:cNvPr>
          <p:cNvSpPr/>
          <p:nvPr/>
        </p:nvSpPr>
        <p:spPr>
          <a:xfrm>
            <a:off x="6153243" y="2310140"/>
            <a:ext cx="256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b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farthest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planet</a:t>
            </a:r>
            <a:endParaRPr lang="es-ES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C6D49B5E-60DC-A242-841D-43A4F3E42253}"/>
              </a:ext>
            </a:extLst>
          </p:cNvPr>
          <p:cNvSpPr/>
          <p:nvPr/>
        </p:nvSpPr>
        <p:spPr>
          <a:xfrm>
            <a:off x="584324" y="1290286"/>
            <a:ext cx="2221323" cy="3645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61048B2C-967A-084A-9C83-DDD815146EE6}"/>
              </a:ext>
            </a:extLst>
          </p:cNvPr>
          <p:cNvSpPr/>
          <p:nvPr/>
        </p:nvSpPr>
        <p:spPr>
          <a:xfrm>
            <a:off x="3455902" y="1286652"/>
            <a:ext cx="2221323" cy="3645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C57C1D9-E59F-1D4D-810F-80E57F887739}"/>
              </a:ext>
            </a:extLst>
          </p:cNvPr>
          <p:cNvSpPr/>
          <p:nvPr/>
        </p:nvSpPr>
        <p:spPr>
          <a:xfrm>
            <a:off x="6327480" y="1285351"/>
            <a:ext cx="2221323" cy="3645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F45422F-C3BC-D348-A55D-8591F8DB34AE}"/>
              </a:ext>
            </a:extLst>
          </p:cNvPr>
          <p:cNvSpPr/>
          <p:nvPr/>
        </p:nvSpPr>
        <p:spPr>
          <a:xfrm>
            <a:off x="640357" y="1279500"/>
            <a:ext cx="207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lang="es-E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254D5C9-9B78-5442-B0A4-BA2276B37185}"/>
              </a:ext>
            </a:extLst>
          </p:cNvPr>
          <p:cNvSpPr/>
          <p:nvPr/>
        </p:nvSpPr>
        <p:spPr>
          <a:xfrm>
            <a:off x="3530753" y="1279500"/>
            <a:ext cx="207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lang="es-E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AE3AF5F-ECE8-8643-A191-62B51907F6FF}"/>
              </a:ext>
            </a:extLst>
          </p:cNvPr>
          <p:cNvSpPr/>
          <p:nvPr/>
        </p:nvSpPr>
        <p:spPr>
          <a:xfrm>
            <a:off x="6416689" y="1279500"/>
            <a:ext cx="207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lang="es-E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Marcador de pie de página 25">
            <a:extLst>
              <a:ext uri="{FF2B5EF4-FFF2-40B4-BE49-F238E27FC236}">
                <a16:creationId xmlns:a16="http://schemas.microsoft.com/office/drawing/2014/main" id="{DB2B8808-7370-574B-A332-6DA825AD38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27" name="Marcador de número de diapositiva 26">
            <a:extLst>
              <a:ext uri="{FF2B5EF4-FFF2-40B4-BE49-F238E27FC236}">
                <a16:creationId xmlns:a16="http://schemas.microsoft.com/office/drawing/2014/main" id="{E44570EF-E610-6948-82E3-4EB4AB38A0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21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3AAA342F-565E-B74F-99AA-0505C5010A28}"/>
              </a:ext>
            </a:extLst>
          </p:cNvPr>
          <p:cNvSpPr/>
          <p:nvPr/>
        </p:nvSpPr>
        <p:spPr>
          <a:xfrm>
            <a:off x="4168242" y="1552706"/>
            <a:ext cx="944191" cy="94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A6ACEC4A-0CF8-E547-AC9B-775B8B85E2B9}"/>
              </a:ext>
            </a:extLst>
          </p:cNvPr>
          <p:cNvSpPr/>
          <p:nvPr/>
        </p:nvSpPr>
        <p:spPr>
          <a:xfrm>
            <a:off x="6893600" y="1552706"/>
            <a:ext cx="944191" cy="94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D47C888-E21C-4E4E-98FD-935B8F80CE95}"/>
              </a:ext>
            </a:extLst>
          </p:cNvPr>
          <p:cNvSpPr/>
          <p:nvPr/>
        </p:nvSpPr>
        <p:spPr>
          <a:xfrm>
            <a:off x="1420581" y="1552706"/>
            <a:ext cx="944191" cy="94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1FCD389-5EDD-0D43-8C3D-3B1312B19CA9}"/>
              </a:ext>
            </a:extLst>
          </p:cNvPr>
          <p:cNvSpPr/>
          <p:nvPr/>
        </p:nvSpPr>
        <p:spPr>
          <a:xfrm>
            <a:off x="4229975" y="1612390"/>
            <a:ext cx="819704" cy="819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0BD725E-8E08-6B41-B893-2AAD722AD3A5}"/>
              </a:ext>
            </a:extLst>
          </p:cNvPr>
          <p:cNvSpPr/>
          <p:nvPr/>
        </p:nvSpPr>
        <p:spPr>
          <a:xfrm>
            <a:off x="1482824" y="1614949"/>
            <a:ext cx="819704" cy="819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86CC4B-16FC-9C4A-9DC1-7E82E6F0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THANK YOU ALL!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AAA63-ECC9-DA47-9A6B-7C5CD94E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663" y="2585300"/>
            <a:ext cx="2104293" cy="2189414"/>
          </a:xfrm>
        </p:spPr>
        <p:txBody>
          <a:bodyPr/>
          <a:lstStyle/>
          <a:p>
            <a:pPr marL="114300" indent="0" algn="ctr">
              <a:buNone/>
            </a:pPr>
            <a:r>
              <a:rPr lang="es-ES" dirty="0">
                <a:solidFill>
                  <a:schemeClr val="bg1"/>
                </a:solidFill>
              </a:rPr>
              <a:t>+34 959555070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+34 620972826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5AA952E-FE3A-2744-B33A-9DD8EB1F72CF}"/>
              </a:ext>
            </a:extLst>
          </p:cNvPr>
          <p:cNvSpPr txBox="1">
            <a:spLocks/>
          </p:cNvSpPr>
          <p:nvPr/>
        </p:nvSpPr>
        <p:spPr>
          <a:xfrm>
            <a:off x="2980016" y="2585300"/>
            <a:ext cx="3183966" cy="191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 algn="ctr">
              <a:buNone/>
            </a:pPr>
            <a:r>
              <a:rPr lang="es-E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geognosia@geognosia.com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2A421C2-D14C-604E-8E9A-FB660AC1C153}"/>
              </a:ext>
            </a:extLst>
          </p:cNvPr>
          <p:cNvSpPr txBox="1">
            <a:spLocks/>
          </p:cNvSpPr>
          <p:nvPr/>
        </p:nvSpPr>
        <p:spPr>
          <a:xfrm>
            <a:off x="6268042" y="2585300"/>
            <a:ext cx="2104293" cy="234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 algn="ctr">
              <a:buFont typeface="Roboto"/>
              <a:buNone/>
            </a:pPr>
            <a:r>
              <a:rPr lang="es-ES" sz="1600" dirty="0">
                <a:solidFill>
                  <a:schemeClr val="bg1"/>
                </a:solidFill>
              </a:rPr>
              <a:t>c/ Baldíos de Niebla 11, 21600 Valverde del Camino, Huelva</a:t>
            </a:r>
          </a:p>
        </p:txBody>
      </p:sp>
      <p:pic>
        <p:nvPicPr>
          <p:cNvPr id="11" name="Gráfico 10" descr="Auricular">
            <a:extLst>
              <a:ext uri="{FF2B5EF4-FFF2-40B4-BE49-F238E27FC236}">
                <a16:creationId xmlns:a16="http://schemas.microsoft.com/office/drawing/2014/main" id="{FC1B937E-67D3-A846-8E38-71C47791B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3847" y="1672259"/>
            <a:ext cx="651567" cy="651567"/>
          </a:xfrm>
          <a:prstGeom prst="rect">
            <a:avLst/>
          </a:prstGeom>
        </p:spPr>
      </p:pic>
      <p:pic>
        <p:nvPicPr>
          <p:cNvPr id="15" name="Gráfico 14" descr="Contorno">
            <a:extLst>
              <a:ext uri="{FF2B5EF4-FFF2-40B4-BE49-F238E27FC236}">
                <a16:creationId xmlns:a16="http://schemas.microsoft.com/office/drawing/2014/main" id="{6E7C1D2A-046B-5847-8A4A-35A7C1EBF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2314" y="1685579"/>
            <a:ext cx="673324" cy="673324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C9421B94-D093-484D-B37A-2A86100A3BB7}"/>
              </a:ext>
            </a:extLst>
          </p:cNvPr>
          <p:cNvSpPr/>
          <p:nvPr/>
        </p:nvSpPr>
        <p:spPr>
          <a:xfrm>
            <a:off x="6964254" y="1612390"/>
            <a:ext cx="819704" cy="819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Gráfico 17" descr="Brújula">
            <a:extLst>
              <a:ext uri="{FF2B5EF4-FFF2-40B4-BE49-F238E27FC236}">
                <a16:creationId xmlns:a16="http://schemas.microsoft.com/office/drawing/2014/main" id="{7E87A59D-0542-764C-8B16-D638EB3F7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8173" y="1685579"/>
            <a:ext cx="671866" cy="671866"/>
          </a:xfrm>
          <a:prstGeom prst="rect">
            <a:avLst/>
          </a:prstGeom>
        </p:spPr>
      </p:pic>
      <p:sp>
        <p:nvSpPr>
          <p:cNvPr id="35" name="Marcador de pie de página 34">
            <a:extLst>
              <a:ext uri="{FF2B5EF4-FFF2-40B4-BE49-F238E27FC236}">
                <a16:creationId xmlns:a16="http://schemas.microsoft.com/office/drawing/2014/main" id="{D74E6F58-32C1-0049-B48B-079910EC2C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36" name="Marcador de número de diapositiva 35">
            <a:extLst>
              <a:ext uri="{FF2B5EF4-FFF2-40B4-BE49-F238E27FC236}">
                <a16:creationId xmlns:a16="http://schemas.microsoft.com/office/drawing/2014/main" id="{FBB2D9ED-B7AA-9245-8DD8-3F7EF87781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112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864D76-EECD-084D-A7C7-3ACA1032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THANK YOU ALL!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4F6E27-F75B-4842-8BA1-A7B3CBB0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124035"/>
            <a:ext cx="2282878" cy="997313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EBF367C-51CE-4F49-98E0-EC5741D69178}"/>
              </a:ext>
            </a:extLst>
          </p:cNvPr>
          <p:cNvSpPr txBox="1">
            <a:spLocks/>
          </p:cNvSpPr>
          <p:nvPr/>
        </p:nvSpPr>
        <p:spPr>
          <a:xfrm>
            <a:off x="2980016" y="2222239"/>
            <a:ext cx="3183966" cy="191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lvl="0" indent="0" algn="ctr">
              <a:buNone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+34 959555070</a:t>
            </a:r>
            <a:b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+34 620972826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 algn="ctr">
              <a:buNone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ctr">
              <a:buNone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geognosia@geognosia.com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 algn="ctr">
              <a:buNone/>
            </a:pP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0" algn="ctr">
              <a:buNone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Baldíos de Niebla 11, 21600 Valverde del Camino, Huelva</a:t>
            </a:r>
          </a:p>
          <a:p>
            <a:pPr marL="114300" indent="0" algn="ctr">
              <a:buNone/>
            </a:pP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áfico 8" descr="Auricular">
            <a:extLst>
              <a:ext uri="{FF2B5EF4-FFF2-40B4-BE49-F238E27FC236}">
                <a16:creationId xmlns:a16="http://schemas.microsoft.com/office/drawing/2014/main" id="{3F9C4157-FACF-5D41-A6AB-F4A45DB9D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980" y="2386757"/>
            <a:ext cx="396572" cy="396572"/>
          </a:xfrm>
          <a:prstGeom prst="rect">
            <a:avLst/>
          </a:prstGeom>
        </p:spPr>
      </p:pic>
      <p:pic>
        <p:nvPicPr>
          <p:cNvPr id="10" name="Gráfico 9" descr="Contorno">
            <a:extLst>
              <a:ext uri="{FF2B5EF4-FFF2-40B4-BE49-F238E27FC236}">
                <a16:creationId xmlns:a16="http://schemas.microsoft.com/office/drawing/2014/main" id="{2CC46A69-3F1C-EF4F-A547-CE438AEA9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5304" y="3016129"/>
            <a:ext cx="521338" cy="521338"/>
          </a:xfrm>
          <a:prstGeom prst="rect">
            <a:avLst/>
          </a:prstGeom>
        </p:spPr>
      </p:pic>
      <p:pic>
        <p:nvPicPr>
          <p:cNvPr id="11" name="Gráfico 10" descr="Brújula">
            <a:extLst>
              <a:ext uri="{FF2B5EF4-FFF2-40B4-BE49-F238E27FC236}">
                <a16:creationId xmlns:a16="http://schemas.microsoft.com/office/drawing/2014/main" id="{770DB193-6B4F-484E-B1D0-E3FF055C6F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6645" y="3685639"/>
            <a:ext cx="549491" cy="54949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C24B005-BC6F-0644-918C-F944417D3B56}"/>
              </a:ext>
            </a:extLst>
          </p:cNvPr>
          <p:cNvCxnSpPr>
            <a:cxnSpLocks/>
          </p:cNvCxnSpPr>
          <p:nvPr/>
        </p:nvCxnSpPr>
        <p:spPr>
          <a:xfrm>
            <a:off x="2570463" y="2961764"/>
            <a:ext cx="36211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5E6C924-15EE-9949-BAF3-365D2CEDF340}"/>
              </a:ext>
            </a:extLst>
          </p:cNvPr>
          <p:cNvCxnSpPr>
            <a:cxnSpLocks/>
          </p:cNvCxnSpPr>
          <p:nvPr/>
        </p:nvCxnSpPr>
        <p:spPr>
          <a:xfrm>
            <a:off x="2570463" y="3584747"/>
            <a:ext cx="36211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F0DA203-A6C1-8C4A-AED3-8CB043DDE1CC}"/>
              </a:ext>
            </a:extLst>
          </p:cNvPr>
          <p:cNvCxnSpPr>
            <a:cxnSpLocks/>
          </p:cNvCxnSpPr>
          <p:nvPr/>
        </p:nvCxnSpPr>
        <p:spPr>
          <a:xfrm>
            <a:off x="2570463" y="4279097"/>
            <a:ext cx="36211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6627D197-CDA9-264A-95A7-90330F45D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129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E418C-B805-FB49-800B-2BCB8EBE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A12AC7-27A0-B64B-B24B-0B6819192A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28AA40-2486-6F42-9E8B-1F470EAAE2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9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7"/>
          <p:cNvGrpSpPr/>
          <p:nvPr/>
        </p:nvGrpSpPr>
        <p:grpSpPr>
          <a:xfrm>
            <a:off x="4413036" y="941874"/>
            <a:ext cx="2635535" cy="1073465"/>
            <a:chOff x="1258163" y="1712947"/>
            <a:chExt cx="2635535" cy="1073465"/>
          </a:xfrm>
        </p:grpSpPr>
        <p:sp>
          <p:nvSpPr>
            <p:cNvPr id="154" name="Google Shape;154;p17"/>
            <p:cNvSpPr/>
            <p:nvPr/>
          </p:nvSpPr>
          <p:spPr>
            <a:xfrm rot="-5400000">
              <a:off x="2103263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1387563" y="1943253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s-ES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NUNC LAOREET</a:t>
              </a:r>
              <a:b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que sea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7"/>
            <p:cNvSpPr txBox="1"/>
            <p:nvPr/>
          </p:nvSpPr>
          <p:spPr>
            <a:xfrm>
              <a:off x="3127068" y="1996203"/>
              <a:ext cx="47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7" name="Google Shape;157;p17"/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158" name="Google Shape;158;p17"/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" name="Google Shape;160;p17"/>
          <p:cNvGrpSpPr/>
          <p:nvPr/>
        </p:nvGrpSpPr>
        <p:grpSpPr>
          <a:xfrm>
            <a:off x="5714248" y="1937939"/>
            <a:ext cx="2627713" cy="1073448"/>
            <a:chOff x="2559375" y="2708964"/>
            <a:chExt cx="2627713" cy="1073448"/>
          </a:xfrm>
        </p:grpSpPr>
        <p:sp>
          <p:nvSpPr>
            <p:cNvPr id="161" name="Google Shape;161;p17"/>
            <p:cNvSpPr/>
            <p:nvPr/>
          </p:nvSpPr>
          <p:spPr>
            <a:xfrm rot="-5400000">
              <a:off x="3556888" y="1969366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3372588" y="2939266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NUNC LAOREET</a:t>
              </a:r>
              <a:b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euismod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scelerisque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sodales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841192" y="2992216"/>
              <a:ext cx="53139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4" name="Google Shape;164;p17"/>
            <p:cNvGrpSpPr/>
            <p:nvPr/>
          </p:nvGrpSpPr>
          <p:grpSpPr>
            <a:xfrm>
              <a:off x="2559375" y="2708964"/>
              <a:ext cx="632175" cy="1073448"/>
              <a:chOff x="2559375" y="2708964"/>
              <a:chExt cx="632175" cy="1073448"/>
            </a:xfrm>
          </p:grpSpPr>
          <p:sp>
            <p:nvSpPr>
              <p:cNvPr id="165" name="Google Shape;165;p17"/>
              <p:cNvSpPr/>
              <p:nvPr/>
            </p:nvSpPr>
            <p:spPr>
              <a:xfrm rot="-5400000">
                <a:off x="2310523" y="2957816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 rot="5400000">
                <a:off x="3047250" y="3638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" name="Google Shape;167;p17"/>
          <p:cNvGrpSpPr/>
          <p:nvPr/>
        </p:nvGrpSpPr>
        <p:grpSpPr>
          <a:xfrm>
            <a:off x="5844745" y="3983044"/>
            <a:ext cx="2627713" cy="1073448"/>
            <a:chOff x="5410525" y="2708964"/>
            <a:chExt cx="2627713" cy="1073448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6408038" y="1969366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6223738" y="2939266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" sz="1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NUNC LAOREET</a:t>
              </a:r>
              <a:b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euismod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scelerisque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sodales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5692342" y="2992216"/>
              <a:ext cx="53139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1" name="Google Shape;171;p17"/>
            <p:cNvGrpSpPr/>
            <p:nvPr/>
          </p:nvGrpSpPr>
          <p:grpSpPr>
            <a:xfrm>
              <a:off x="5410525" y="2708964"/>
              <a:ext cx="632175" cy="1073448"/>
              <a:chOff x="5410525" y="2708964"/>
              <a:chExt cx="632175" cy="1073448"/>
            </a:xfrm>
          </p:grpSpPr>
          <p:sp>
            <p:nvSpPr>
              <p:cNvPr id="172" name="Google Shape;172;p17"/>
              <p:cNvSpPr/>
              <p:nvPr/>
            </p:nvSpPr>
            <p:spPr>
              <a:xfrm rot="-5400000">
                <a:off x="5161673" y="2957816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5400000">
                <a:off x="5898400" y="3638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17"/>
          <p:cNvGrpSpPr/>
          <p:nvPr/>
        </p:nvGrpSpPr>
        <p:grpSpPr>
          <a:xfrm>
            <a:off x="4607095" y="2986978"/>
            <a:ext cx="2635535" cy="1073465"/>
            <a:chOff x="4097488" y="1712947"/>
            <a:chExt cx="2635535" cy="1073465"/>
          </a:xfrm>
        </p:grpSpPr>
        <p:sp>
          <p:nvSpPr>
            <p:cNvPr id="175" name="Google Shape;175;p17"/>
            <p:cNvSpPr/>
            <p:nvPr/>
          </p:nvSpPr>
          <p:spPr>
            <a:xfrm rot="-5400000">
              <a:off x="4942588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4226888" y="1943253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s-ES" sz="16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NUNC LAOREET</a:t>
              </a:r>
              <a:b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ipsum</a:t>
              </a:r>
              <a:r>
                <a:rPr lang="es-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que sea</a:t>
              </a: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5966393" y="1996203"/>
              <a:ext cx="515054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8" name="Google Shape;178;p17"/>
            <p:cNvGrpSpPr/>
            <p:nvPr/>
          </p:nvGrpSpPr>
          <p:grpSpPr>
            <a:xfrm>
              <a:off x="6101575" y="1712947"/>
              <a:ext cx="631448" cy="1073465"/>
              <a:chOff x="6101575" y="1712947"/>
              <a:chExt cx="631448" cy="1073465"/>
            </a:xfrm>
          </p:grpSpPr>
          <p:sp>
            <p:nvSpPr>
              <p:cNvPr id="179" name="Google Shape;179;p17"/>
              <p:cNvSpPr/>
              <p:nvPr/>
            </p:nvSpPr>
            <p:spPr>
              <a:xfrm rot="-5400000">
                <a:off x="5986148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 rot="-5400000">
                <a:off x="6091075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214;p19">
            <a:extLst>
              <a:ext uri="{FF2B5EF4-FFF2-40B4-BE49-F238E27FC236}">
                <a16:creationId xmlns:a16="http://schemas.microsoft.com/office/drawing/2014/main" id="{5F03F74A-72E1-334B-9938-4B7AED557E24}"/>
              </a:ext>
            </a:extLst>
          </p:cNvPr>
          <p:cNvSpPr txBox="1"/>
          <p:nvPr/>
        </p:nvSpPr>
        <p:spPr>
          <a:xfrm>
            <a:off x="713088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Título</a:t>
            </a: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que sea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Google Shape;215;p19">
            <a:extLst>
              <a:ext uri="{FF2B5EF4-FFF2-40B4-BE49-F238E27FC236}">
                <a16:creationId xmlns:a16="http://schemas.microsoft.com/office/drawing/2014/main" id="{AD8F672D-6803-4040-AC9D-9CA3457CF952}"/>
              </a:ext>
            </a:extLst>
          </p:cNvPr>
          <p:cNvSpPr txBox="1"/>
          <p:nvPr/>
        </p:nvSpPr>
        <p:spPr>
          <a:xfrm>
            <a:off x="713088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9D24860-697E-FA44-8CC0-B2F636C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FE40427B-B3CE-B844-B1CC-388C2B79BE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20BB303C-CA90-2B49-9B59-79FF24186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0"/>
          <p:cNvGrpSpPr/>
          <p:nvPr/>
        </p:nvGrpSpPr>
        <p:grpSpPr>
          <a:xfrm>
            <a:off x="6229150" y="2070564"/>
            <a:ext cx="1884600" cy="2318286"/>
            <a:chOff x="6229150" y="2070564"/>
            <a:chExt cx="1884600" cy="2318286"/>
          </a:xfrm>
        </p:grpSpPr>
        <p:sp>
          <p:nvSpPr>
            <p:cNvPr id="263" name="Google Shape;263;p20"/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" name="Google Shape;268;p20"/>
            <p:cNvSpPr txBox="1"/>
            <p:nvPr/>
          </p:nvSpPr>
          <p:spPr>
            <a:xfrm>
              <a:off x="6229150" y="38539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4930613" y="1112613"/>
            <a:ext cx="1884600" cy="2382300"/>
            <a:chOff x="4930613" y="1112613"/>
            <a:chExt cx="1884600" cy="2382300"/>
          </a:xfrm>
        </p:grpSpPr>
        <p:sp>
          <p:nvSpPr>
            <p:cNvPr id="271" name="Google Shape;271;p20"/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 txBox="1"/>
            <p:nvPr/>
          </p:nvSpPr>
          <p:spPr>
            <a:xfrm>
              <a:off x="493061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20"/>
          <p:cNvGrpSpPr/>
          <p:nvPr/>
        </p:nvGrpSpPr>
        <p:grpSpPr>
          <a:xfrm>
            <a:off x="3629713" y="2070564"/>
            <a:ext cx="1884600" cy="2324398"/>
            <a:chOff x="3629713" y="2070564"/>
            <a:chExt cx="1884600" cy="2324398"/>
          </a:xfrm>
        </p:grpSpPr>
        <p:sp>
          <p:nvSpPr>
            <p:cNvPr id="293" name="Google Shape;293;p20"/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3629713" y="38600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2329163" y="1112613"/>
            <a:ext cx="1884600" cy="2382300"/>
            <a:chOff x="2329163" y="1112613"/>
            <a:chExt cx="1884600" cy="2382300"/>
          </a:xfrm>
        </p:grpSpPr>
        <p:sp>
          <p:nvSpPr>
            <p:cNvPr id="304" name="Google Shape;304;p20"/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30288" y="2070564"/>
            <a:ext cx="1884600" cy="2325423"/>
            <a:chOff x="1030288" y="2070564"/>
            <a:chExt cx="1884600" cy="2325423"/>
          </a:xfrm>
        </p:grpSpPr>
        <p:sp>
          <p:nvSpPr>
            <p:cNvPr id="314" name="Google Shape;314;p20"/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1030288" y="38610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CB9E589D-6D69-894C-9432-6646D5D4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CBFD5-341D-454A-8072-E04D795D8A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DA17B-0E9F-024C-B5E7-1BEEE807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E8C3E-C70F-2643-9063-A0369C74B7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17BE5-5514-0E40-915F-F1113AE7EF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51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E29C1-9FAA-C745-A6B1-F2D9EEC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E2E895-9943-7841-9B0A-52B7EB640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946176-27B4-5B44-B14E-F1AB158046B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08BC97F-31C2-0446-82B8-8AF41061BC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14D924A-4096-B843-A43E-ECF8F5CFA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94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2BAFF7F-9CC4-724A-9977-027F62AA5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D735EC-6D57-9A46-B14D-394B7752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5265AC8-1BB6-C549-B607-CEFFE2863C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60F1781-45CD-BD47-AB5F-0BD45F82C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7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4118946" y="2703728"/>
            <a:ext cx="1049" cy="8136"/>
          </a:xfrm>
          <a:custGeom>
            <a:avLst/>
            <a:gdLst/>
            <a:ahLst/>
            <a:cxnLst/>
            <a:rect l="l" t="t" r="r" b="b"/>
            <a:pathLst>
              <a:path w="37" h="287" extrusionOk="0">
                <a:moveTo>
                  <a:pt x="36" y="0"/>
                </a:moveTo>
                <a:cubicBezTo>
                  <a:pt x="24" y="84"/>
                  <a:pt x="24" y="155"/>
                  <a:pt x="1" y="274"/>
                </a:cubicBezTo>
                <a:cubicBezTo>
                  <a:pt x="12" y="274"/>
                  <a:pt x="12" y="274"/>
                  <a:pt x="12" y="286"/>
                </a:cubicBezTo>
                <a:cubicBezTo>
                  <a:pt x="24" y="191"/>
                  <a:pt x="36" y="96"/>
                  <a:pt x="36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4119287" y="2711497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9F7D076-EA53-7146-827C-CF7A3B48E47F}"/>
              </a:ext>
            </a:extLst>
          </p:cNvPr>
          <p:cNvGrpSpPr/>
          <p:nvPr/>
        </p:nvGrpSpPr>
        <p:grpSpPr>
          <a:xfrm>
            <a:off x="3321786" y="865664"/>
            <a:ext cx="2376106" cy="3901599"/>
            <a:chOff x="3771500" y="1442925"/>
            <a:chExt cx="1926392" cy="3163162"/>
          </a:xfrm>
        </p:grpSpPr>
        <p:grpSp>
          <p:nvGrpSpPr>
            <p:cNvPr id="326" name="Google Shape;326;p21"/>
            <p:cNvGrpSpPr/>
            <p:nvPr/>
          </p:nvGrpSpPr>
          <p:grpSpPr>
            <a:xfrm>
              <a:off x="4555771" y="3554221"/>
              <a:ext cx="1142121" cy="1051866"/>
              <a:chOff x="4555771" y="3554221"/>
              <a:chExt cx="1142121" cy="1051866"/>
            </a:xfrm>
          </p:grpSpPr>
          <p:sp>
            <p:nvSpPr>
              <p:cNvPr id="327" name="Google Shape;327;p21"/>
              <p:cNvSpPr/>
              <p:nvPr/>
            </p:nvSpPr>
            <p:spPr>
              <a:xfrm>
                <a:off x="4555771" y="3554221"/>
                <a:ext cx="1142121" cy="1051866"/>
              </a:xfrm>
              <a:custGeom>
                <a:avLst/>
                <a:gdLst/>
                <a:ahLst/>
                <a:cxnLst/>
                <a:rect l="l" t="t" r="r" b="b"/>
                <a:pathLst>
                  <a:path w="37672" h="34695" extrusionOk="0">
                    <a:moveTo>
                      <a:pt x="10621" y="0"/>
                    </a:moveTo>
                    <a:cubicBezTo>
                      <a:pt x="10621" y="0"/>
                      <a:pt x="10621" y="12"/>
                      <a:pt x="10621" y="12"/>
                    </a:cubicBezTo>
                    <a:cubicBezTo>
                      <a:pt x="10704" y="60"/>
                      <a:pt x="10740" y="83"/>
                      <a:pt x="10823" y="131"/>
                    </a:cubicBezTo>
                    <a:cubicBezTo>
                      <a:pt x="10716" y="5167"/>
                      <a:pt x="11193" y="10156"/>
                      <a:pt x="11871" y="15145"/>
                    </a:cubicBezTo>
                    <a:cubicBezTo>
                      <a:pt x="8275" y="18121"/>
                      <a:pt x="4227" y="20574"/>
                      <a:pt x="1" y="22538"/>
                    </a:cubicBezTo>
                    <a:cubicBezTo>
                      <a:pt x="8573" y="28896"/>
                      <a:pt x="17646" y="32718"/>
                      <a:pt x="28123" y="34695"/>
                    </a:cubicBezTo>
                    <a:cubicBezTo>
                      <a:pt x="31826" y="30051"/>
                      <a:pt x="34934" y="25265"/>
                      <a:pt x="37672" y="19991"/>
                    </a:cubicBezTo>
                    <a:cubicBezTo>
                      <a:pt x="34755" y="15228"/>
                      <a:pt x="32159" y="10370"/>
                      <a:pt x="30207" y="5132"/>
                    </a:cubicBezTo>
                    <a:cubicBezTo>
                      <a:pt x="22956" y="4941"/>
                      <a:pt x="17015" y="3417"/>
                      <a:pt x="106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1"/>
              <p:cNvSpPr txBox="1"/>
              <p:nvPr/>
            </p:nvSpPr>
            <p:spPr>
              <a:xfrm>
                <a:off x="4880525" y="3884725"/>
                <a:ext cx="6789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3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29" name="Google Shape;329;p21"/>
            <p:cNvGrpSpPr/>
            <p:nvPr/>
          </p:nvGrpSpPr>
          <p:grpSpPr>
            <a:xfrm>
              <a:off x="4029495" y="3158580"/>
              <a:ext cx="886211" cy="1078970"/>
              <a:chOff x="4029495" y="3158580"/>
              <a:chExt cx="886211" cy="1078970"/>
            </a:xfrm>
          </p:grpSpPr>
          <p:sp>
            <p:nvSpPr>
              <p:cNvPr id="330" name="Google Shape;330;p21"/>
              <p:cNvSpPr/>
              <p:nvPr/>
            </p:nvSpPr>
            <p:spPr>
              <a:xfrm>
                <a:off x="4029495" y="3158580"/>
                <a:ext cx="886211" cy="1078970"/>
              </a:xfrm>
              <a:custGeom>
                <a:avLst/>
                <a:gdLst/>
                <a:ahLst/>
                <a:cxnLst/>
                <a:rect l="l" t="t" r="r" b="b"/>
                <a:pathLst>
                  <a:path w="29231" h="35589" extrusionOk="0">
                    <a:moveTo>
                      <a:pt x="14550" y="1"/>
                    </a:moveTo>
                    <a:cubicBezTo>
                      <a:pt x="13097" y="4251"/>
                      <a:pt x="12026" y="8645"/>
                      <a:pt x="11192" y="13050"/>
                    </a:cubicBezTo>
                    <a:cubicBezTo>
                      <a:pt x="8585" y="13600"/>
                      <a:pt x="5917" y="13880"/>
                      <a:pt x="3250" y="13880"/>
                    </a:cubicBezTo>
                    <a:cubicBezTo>
                      <a:pt x="2165" y="13880"/>
                      <a:pt x="1081" y="13833"/>
                      <a:pt x="0" y="13741"/>
                    </a:cubicBezTo>
                    <a:lnTo>
                      <a:pt x="0" y="13741"/>
                    </a:lnTo>
                    <a:cubicBezTo>
                      <a:pt x="4370" y="22325"/>
                      <a:pt x="9954" y="29397"/>
                      <a:pt x="17360" y="35588"/>
                    </a:cubicBezTo>
                    <a:cubicBezTo>
                      <a:pt x="21586" y="33624"/>
                      <a:pt x="25634" y="31171"/>
                      <a:pt x="29230" y="28195"/>
                    </a:cubicBezTo>
                    <a:cubicBezTo>
                      <a:pt x="28552" y="23206"/>
                      <a:pt x="28075" y="18217"/>
                      <a:pt x="28194" y="13181"/>
                    </a:cubicBezTo>
                    <a:cubicBezTo>
                      <a:pt x="22586" y="9573"/>
                      <a:pt x="18395" y="5466"/>
                      <a:pt x="14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 txBox="1"/>
              <p:nvPr/>
            </p:nvSpPr>
            <p:spPr>
              <a:xfrm>
                <a:off x="4201625" y="3505725"/>
                <a:ext cx="6789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3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32" name="Google Shape;332;p21"/>
            <p:cNvGrpSpPr/>
            <p:nvPr/>
          </p:nvGrpSpPr>
          <p:grpSpPr>
            <a:xfrm>
              <a:off x="3811700" y="2471317"/>
              <a:ext cx="678900" cy="1108074"/>
              <a:chOff x="3811700" y="2471317"/>
              <a:chExt cx="678900" cy="1108074"/>
            </a:xfrm>
          </p:grpSpPr>
          <p:sp>
            <p:nvSpPr>
              <p:cNvPr id="333" name="Google Shape;333;p21"/>
              <p:cNvSpPr/>
              <p:nvPr/>
            </p:nvSpPr>
            <p:spPr>
              <a:xfrm>
                <a:off x="3831675" y="2471317"/>
                <a:ext cx="638941" cy="1108074"/>
              </a:xfrm>
              <a:custGeom>
                <a:avLst/>
                <a:gdLst/>
                <a:ahLst/>
                <a:cxnLst/>
                <a:rect l="l" t="t" r="r" b="b"/>
                <a:pathLst>
                  <a:path w="21075" h="36549" extrusionOk="0">
                    <a:moveTo>
                      <a:pt x="14252" y="0"/>
                    </a:moveTo>
                    <a:cubicBezTo>
                      <a:pt x="11883" y="2917"/>
                      <a:pt x="9776" y="5989"/>
                      <a:pt x="7716" y="9132"/>
                    </a:cubicBezTo>
                    <a:cubicBezTo>
                      <a:pt x="5287" y="7811"/>
                      <a:pt x="2787" y="5739"/>
                      <a:pt x="1048" y="3572"/>
                    </a:cubicBezTo>
                    <a:lnTo>
                      <a:pt x="1048" y="3572"/>
                    </a:lnTo>
                    <a:cubicBezTo>
                      <a:pt x="1" y="15145"/>
                      <a:pt x="1846" y="25742"/>
                      <a:pt x="6525" y="36410"/>
                    </a:cubicBezTo>
                    <a:cubicBezTo>
                      <a:pt x="7606" y="36502"/>
                      <a:pt x="8690" y="36549"/>
                      <a:pt x="9775" y="36549"/>
                    </a:cubicBezTo>
                    <a:cubicBezTo>
                      <a:pt x="12442" y="36549"/>
                      <a:pt x="15110" y="36269"/>
                      <a:pt x="17717" y="35719"/>
                    </a:cubicBezTo>
                    <a:cubicBezTo>
                      <a:pt x="18527" y="31397"/>
                      <a:pt x="19575" y="27099"/>
                      <a:pt x="20991" y="22920"/>
                    </a:cubicBezTo>
                    <a:cubicBezTo>
                      <a:pt x="21027" y="22836"/>
                      <a:pt x="21051" y="22753"/>
                      <a:pt x="21075" y="22670"/>
                    </a:cubicBezTo>
                    <a:cubicBezTo>
                      <a:pt x="16848" y="15478"/>
                      <a:pt x="14705" y="8335"/>
                      <a:pt x="14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 txBox="1"/>
              <p:nvPr/>
            </p:nvSpPr>
            <p:spPr>
              <a:xfrm>
                <a:off x="3811700" y="2823588"/>
                <a:ext cx="6789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5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35" name="Google Shape;335;p21"/>
            <p:cNvGrpSpPr/>
            <p:nvPr/>
          </p:nvGrpSpPr>
          <p:grpSpPr>
            <a:xfrm>
              <a:off x="3771500" y="1442925"/>
              <a:ext cx="852886" cy="1305290"/>
              <a:chOff x="3771500" y="1442925"/>
              <a:chExt cx="852886" cy="1305290"/>
            </a:xfrm>
          </p:grpSpPr>
          <p:sp>
            <p:nvSpPr>
              <p:cNvPr id="336" name="Google Shape;336;p21"/>
              <p:cNvSpPr/>
              <p:nvPr/>
            </p:nvSpPr>
            <p:spPr>
              <a:xfrm>
                <a:off x="3863447" y="1442925"/>
                <a:ext cx="760939" cy="1305290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43054" extrusionOk="0">
                    <a:moveTo>
                      <a:pt x="21801" y="1"/>
                    </a:moveTo>
                    <a:cubicBezTo>
                      <a:pt x="9645" y="9871"/>
                      <a:pt x="2370" y="21991"/>
                      <a:pt x="0" y="37481"/>
                    </a:cubicBezTo>
                    <a:cubicBezTo>
                      <a:pt x="1727" y="39648"/>
                      <a:pt x="4227" y="41732"/>
                      <a:pt x="6668" y="43053"/>
                    </a:cubicBezTo>
                    <a:cubicBezTo>
                      <a:pt x="8728" y="39910"/>
                      <a:pt x="10835" y="36838"/>
                      <a:pt x="13204" y="33921"/>
                    </a:cubicBezTo>
                    <a:cubicBezTo>
                      <a:pt x="13490" y="22134"/>
                      <a:pt x="17550" y="12562"/>
                      <a:pt x="25099" y="3572"/>
                    </a:cubicBezTo>
                    <a:cubicBezTo>
                      <a:pt x="23777" y="2144"/>
                      <a:pt x="23122" y="1429"/>
                      <a:pt x="21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21"/>
              <p:cNvSpPr txBox="1"/>
              <p:nvPr/>
            </p:nvSpPr>
            <p:spPr>
              <a:xfrm>
                <a:off x="3771500" y="2010225"/>
                <a:ext cx="6789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38" name="Google Shape;338;p21"/>
          <p:cNvGrpSpPr/>
          <p:nvPr/>
        </p:nvGrpSpPr>
        <p:grpSpPr>
          <a:xfrm>
            <a:off x="5966025" y="927325"/>
            <a:ext cx="2328600" cy="784362"/>
            <a:chOff x="5500850" y="703650"/>
            <a:chExt cx="2328600" cy="784362"/>
          </a:xfrm>
        </p:grpSpPr>
        <p:sp>
          <p:nvSpPr>
            <p:cNvPr id="339" name="Google Shape;339;p21"/>
            <p:cNvSpPr txBox="1"/>
            <p:nvPr/>
          </p:nvSpPr>
          <p:spPr>
            <a:xfrm>
              <a:off x="5500850" y="9552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604025" y="7036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5966025" y="1910716"/>
            <a:ext cx="2328600" cy="784362"/>
            <a:chOff x="5500850" y="1655600"/>
            <a:chExt cx="2328600" cy="784362"/>
          </a:xfrm>
        </p:grpSpPr>
        <p:sp>
          <p:nvSpPr>
            <p:cNvPr id="342" name="Google Shape;342;p21"/>
            <p:cNvSpPr txBox="1"/>
            <p:nvPr/>
          </p:nvSpPr>
          <p:spPr>
            <a:xfrm>
              <a:off x="5500850" y="190716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604025" y="1655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4" name="Google Shape;344;p21"/>
          <p:cNvGrpSpPr/>
          <p:nvPr/>
        </p:nvGrpSpPr>
        <p:grpSpPr>
          <a:xfrm>
            <a:off x="5966025" y="2894108"/>
            <a:ext cx="2328600" cy="784362"/>
            <a:chOff x="5500850" y="2564550"/>
            <a:chExt cx="2328600" cy="784362"/>
          </a:xfrm>
        </p:grpSpPr>
        <p:sp>
          <p:nvSpPr>
            <p:cNvPr id="345" name="Google Shape;345;p21"/>
            <p:cNvSpPr txBox="1"/>
            <p:nvPr/>
          </p:nvSpPr>
          <p:spPr>
            <a:xfrm>
              <a:off x="5500850" y="28161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5604025" y="25645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5966025" y="3877500"/>
            <a:ext cx="2328600" cy="784362"/>
            <a:chOff x="5500850" y="3501425"/>
            <a:chExt cx="2328600" cy="784362"/>
          </a:xfrm>
        </p:grpSpPr>
        <p:sp>
          <p:nvSpPr>
            <p:cNvPr id="348" name="Google Shape;348;p21"/>
            <p:cNvSpPr txBox="1"/>
            <p:nvPr/>
          </p:nvSpPr>
          <p:spPr>
            <a:xfrm>
              <a:off x="5500850" y="3752987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604025" y="35014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50" name="Google Shape;350;p21"/>
          <p:cNvSpPr txBox="1"/>
          <p:nvPr/>
        </p:nvSpPr>
        <p:spPr>
          <a:xfrm>
            <a:off x="8397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Título</a:t>
            </a: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de la </a:t>
            </a:r>
            <a:r>
              <a:rPr lang="en" sz="2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diapositiva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8397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3351C4-5395-9043-8880-847071D05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3"/>
          <p:cNvGrpSpPr/>
          <p:nvPr/>
        </p:nvGrpSpPr>
        <p:grpSpPr>
          <a:xfrm>
            <a:off x="710498" y="2003921"/>
            <a:ext cx="1798010" cy="1957954"/>
            <a:chOff x="710498" y="2003921"/>
            <a:chExt cx="1798010" cy="1957954"/>
          </a:xfrm>
        </p:grpSpPr>
        <p:grpSp>
          <p:nvGrpSpPr>
            <p:cNvPr id="421" name="Google Shape;421;p23"/>
            <p:cNvGrpSpPr/>
            <p:nvPr/>
          </p:nvGrpSpPr>
          <p:grpSpPr>
            <a:xfrm>
              <a:off x="710498" y="2003921"/>
              <a:ext cx="1798010" cy="1375943"/>
              <a:chOff x="1338088" y="1500713"/>
              <a:chExt cx="1870200" cy="1431187"/>
            </a:xfrm>
          </p:grpSpPr>
          <p:sp>
            <p:nvSpPr>
              <p:cNvPr id="422" name="Google Shape;422;p23"/>
              <p:cNvSpPr/>
              <p:nvPr/>
            </p:nvSpPr>
            <p:spPr>
              <a:xfrm>
                <a:off x="133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188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28" name="Google Shape;428;p23"/>
            <p:cNvSpPr txBox="1"/>
            <p:nvPr/>
          </p:nvSpPr>
          <p:spPr>
            <a:xfrm>
              <a:off x="811361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9" name="Google Shape;429;p23"/>
          <p:cNvGrpSpPr/>
          <p:nvPr/>
        </p:nvGrpSpPr>
        <p:grpSpPr>
          <a:xfrm>
            <a:off x="2658937" y="2003921"/>
            <a:ext cx="1798011" cy="1957954"/>
            <a:chOff x="2658937" y="2003921"/>
            <a:chExt cx="1798011" cy="1957954"/>
          </a:xfrm>
        </p:grpSpPr>
        <p:grpSp>
          <p:nvGrpSpPr>
            <p:cNvPr id="430" name="Google Shape;430;p23"/>
            <p:cNvGrpSpPr/>
            <p:nvPr/>
          </p:nvGrpSpPr>
          <p:grpSpPr>
            <a:xfrm>
              <a:off x="2658937" y="2003921"/>
              <a:ext cx="1798011" cy="1375943"/>
              <a:chOff x="3380500" y="1500713"/>
              <a:chExt cx="1870200" cy="1431187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3380500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3932063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23"/>
            <p:cNvSpPr txBox="1"/>
            <p:nvPr/>
          </p:nvSpPr>
          <p:spPr>
            <a:xfrm>
              <a:off x="276478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0" name="Google Shape;440;p23"/>
          <p:cNvGrpSpPr/>
          <p:nvPr/>
        </p:nvGrpSpPr>
        <p:grpSpPr>
          <a:xfrm>
            <a:off x="4607376" y="2003921"/>
            <a:ext cx="1798011" cy="1957954"/>
            <a:chOff x="4607376" y="2003921"/>
            <a:chExt cx="1798011" cy="1957954"/>
          </a:xfrm>
        </p:grpSpPr>
        <p:grpSp>
          <p:nvGrpSpPr>
            <p:cNvPr id="441" name="Google Shape;441;p23"/>
            <p:cNvGrpSpPr/>
            <p:nvPr/>
          </p:nvGrpSpPr>
          <p:grpSpPr>
            <a:xfrm>
              <a:off x="4607376" y="2003921"/>
              <a:ext cx="1798011" cy="1375943"/>
              <a:chOff x="5409113" y="1500713"/>
              <a:chExt cx="1870200" cy="1431187"/>
            </a:xfrm>
          </p:grpSpPr>
          <p:sp>
            <p:nvSpPr>
              <p:cNvPr id="442" name="Google Shape;442;p23"/>
              <p:cNvSpPr/>
              <p:nvPr/>
            </p:nvSpPr>
            <p:spPr>
              <a:xfrm>
                <a:off x="5409113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Jupiter is a gas giant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5960675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" name="Google Shape;450;p23"/>
            <p:cNvSpPr txBox="1"/>
            <p:nvPr/>
          </p:nvSpPr>
          <p:spPr>
            <a:xfrm>
              <a:off x="470963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1" name="Google Shape;451;p23"/>
          <p:cNvGrpSpPr/>
          <p:nvPr/>
        </p:nvGrpSpPr>
        <p:grpSpPr>
          <a:xfrm>
            <a:off x="6555813" y="2003921"/>
            <a:ext cx="1798011" cy="1957954"/>
            <a:chOff x="6555813" y="2003921"/>
            <a:chExt cx="1798011" cy="1957954"/>
          </a:xfrm>
        </p:grpSpPr>
        <p:grpSp>
          <p:nvGrpSpPr>
            <p:cNvPr id="452" name="Google Shape;452;p23"/>
            <p:cNvGrpSpPr/>
            <p:nvPr/>
          </p:nvGrpSpPr>
          <p:grpSpPr>
            <a:xfrm>
              <a:off x="6555813" y="2003921"/>
              <a:ext cx="1798011" cy="1375943"/>
              <a:chOff x="7418088" y="1500713"/>
              <a:chExt cx="1870200" cy="1431187"/>
            </a:xfrm>
          </p:grpSpPr>
          <p:sp>
            <p:nvSpPr>
              <p:cNvPr id="453" name="Google Shape;453;p23"/>
              <p:cNvSpPr/>
              <p:nvPr/>
            </p:nvSpPr>
            <p:spPr>
              <a:xfrm>
                <a:off x="741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 Mars is cold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796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8" name="Google Shape;458;p23"/>
            <p:cNvSpPr txBox="1"/>
            <p:nvPr/>
          </p:nvSpPr>
          <p:spPr>
            <a:xfrm>
              <a:off x="666008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9" name="Google Shape;459;p23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54FE5C5-93AA-B24B-AF81-BD35072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A713D-1219-F94A-AF6F-5B8CDA4172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www.geognosia.com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cess Diagrams by Slidesgo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711</Words>
  <Application>Microsoft Macintosh PowerPoint</Application>
  <PresentationFormat>Presentación en pantalla (16:9)</PresentationFormat>
  <Paragraphs>160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Roboto</vt:lpstr>
      <vt:lpstr>Fira Sans</vt:lpstr>
      <vt:lpstr>Arial</vt:lpstr>
      <vt:lpstr>Fira Sans Extra Condensed Medium</vt:lpstr>
      <vt:lpstr>Process Diagrams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</vt:lpstr>
      <vt:lpstr>Team</vt:lpstr>
      <vt:lpstr>THANK YOU ALL!</vt:lpstr>
      <vt:lpstr>THANK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Diagrams</dc:title>
  <cp:lastModifiedBy>Microsoft Office User</cp:lastModifiedBy>
  <cp:revision>15</cp:revision>
  <dcterms:modified xsi:type="dcterms:W3CDTF">2021-02-17T16:20:18Z</dcterms:modified>
</cp:coreProperties>
</file>